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5382" r:id="rId1"/>
  </p:sldMasterIdLst>
  <p:notesMasterIdLst>
    <p:notesMasterId r:id="rId3"/>
  </p:notesMasterIdLst>
  <p:handoutMasterIdLst>
    <p:handoutMasterId r:id="rId4"/>
  </p:handoutMasterIdLst>
  <p:sldIdLst>
    <p:sldId id="1255" r:id="rId2"/>
  </p:sldIdLst>
  <p:sldSz cx="10080625" cy="7559675"/>
  <p:notesSz cx="6794500" cy="9906000"/>
  <p:custDataLst>
    <p:tags r:id="rId5"/>
  </p:custDataLst>
  <p:defaultTextStyle>
    <a:defPPr>
      <a:defRPr lang="en-US"/>
    </a:defPPr>
    <a:lvl1pPr algn="l" defTabSz="1008063" rtl="0" fontAlgn="base">
      <a:spcBef>
        <a:spcPct val="0"/>
      </a:spcBef>
      <a:spcAft>
        <a:spcPct val="0"/>
      </a:spcAft>
      <a:defRPr sz="2000" kern="1200">
        <a:solidFill>
          <a:schemeClr val="tx1"/>
        </a:solidFill>
        <a:latin typeface="Arial" charset="0"/>
        <a:ea typeface="+mn-ea"/>
        <a:cs typeface="Arial" charset="0"/>
      </a:defRPr>
    </a:lvl1pPr>
    <a:lvl2pPr marL="503238" indent="-46038" algn="l" defTabSz="1008063" rtl="0" fontAlgn="base">
      <a:spcBef>
        <a:spcPct val="0"/>
      </a:spcBef>
      <a:spcAft>
        <a:spcPct val="0"/>
      </a:spcAft>
      <a:defRPr sz="2000" kern="1200">
        <a:solidFill>
          <a:schemeClr val="tx1"/>
        </a:solidFill>
        <a:latin typeface="Arial" charset="0"/>
        <a:ea typeface="+mn-ea"/>
        <a:cs typeface="Arial" charset="0"/>
      </a:defRPr>
    </a:lvl2pPr>
    <a:lvl3pPr marL="1008063" indent="-93663" algn="l" defTabSz="1008063" rtl="0" fontAlgn="base">
      <a:spcBef>
        <a:spcPct val="0"/>
      </a:spcBef>
      <a:spcAft>
        <a:spcPct val="0"/>
      </a:spcAft>
      <a:defRPr sz="2000" kern="1200">
        <a:solidFill>
          <a:schemeClr val="tx1"/>
        </a:solidFill>
        <a:latin typeface="Arial" charset="0"/>
        <a:ea typeface="+mn-ea"/>
        <a:cs typeface="Arial" charset="0"/>
      </a:defRPr>
    </a:lvl3pPr>
    <a:lvl4pPr marL="1512888" indent="-141288" algn="l" defTabSz="1008063" rtl="0" fontAlgn="base">
      <a:spcBef>
        <a:spcPct val="0"/>
      </a:spcBef>
      <a:spcAft>
        <a:spcPct val="0"/>
      </a:spcAft>
      <a:defRPr sz="2000" kern="1200">
        <a:solidFill>
          <a:schemeClr val="tx1"/>
        </a:solidFill>
        <a:latin typeface="Arial" charset="0"/>
        <a:ea typeface="+mn-ea"/>
        <a:cs typeface="Arial" charset="0"/>
      </a:defRPr>
    </a:lvl4pPr>
    <a:lvl5pPr marL="2017713" indent="-188913" algn="l" defTabSz="1008063"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7" userDrawn="1">
          <p15:clr>
            <a:srgbClr val="A4A3A4"/>
          </p15:clr>
        </p15:guide>
        <p15:guide id="3" pos="3946" userDrawn="1">
          <p15:clr>
            <a:srgbClr val="A4A3A4"/>
          </p15:clr>
        </p15:guide>
        <p15:guide id="4" pos="567" userDrawn="1">
          <p15:clr>
            <a:srgbClr val="A4A3A4"/>
          </p15:clr>
        </p15:guide>
        <p15:guide id="5" orient="horz" pos="2903"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535B61"/>
    <a:srgbClr val="0018A8"/>
    <a:srgbClr val="133765"/>
    <a:srgbClr val="034694"/>
    <a:srgbClr val="586A74"/>
    <a:srgbClr val="FFC845"/>
    <a:srgbClr val="000000"/>
    <a:srgbClr val="CFD4D9"/>
    <a:srgbClr val="879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32" autoAdjust="0"/>
    <p:restoredTop sz="96272" autoAdjust="0"/>
  </p:normalViewPr>
  <p:slideViewPr>
    <p:cSldViewPr snapToGrid="0" snapToObjects="1" showGuides="1">
      <p:cViewPr varScale="1">
        <p:scale>
          <a:sx n="111" d="100"/>
          <a:sy n="111" d="100"/>
        </p:scale>
        <p:origin x="3312" y="86"/>
      </p:cViewPr>
      <p:guideLst>
        <p:guide orient="horz" pos="4037"/>
        <p:guide pos="3946"/>
        <p:guide pos="567"/>
        <p:guide orient="horz" pos="2903"/>
      </p:guideLst>
    </p:cSldViewPr>
  </p:slideViewPr>
  <p:outlineViewPr>
    <p:cViewPr>
      <p:scale>
        <a:sx n="33" d="100"/>
        <a:sy n="33" d="100"/>
      </p:scale>
      <p:origin x="0" y="-34692"/>
    </p:cViewPr>
  </p:outlineViewPr>
  <p:notesTextViewPr>
    <p:cViewPr>
      <p:scale>
        <a:sx n="75" d="100"/>
        <a:sy n="75" d="100"/>
      </p:scale>
      <p:origin x="0" y="0"/>
    </p:cViewPr>
  </p:notesTextViewPr>
  <p:sorterViewPr>
    <p:cViewPr varScale="1">
      <p:scale>
        <a:sx n="1" d="1"/>
        <a:sy n="1" d="1"/>
      </p:scale>
      <p:origin x="0" y="-8813"/>
    </p:cViewPr>
  </p:sorterViewPr>
  <p:notesViewPr>
    <p:cSldViewPr snapToGrid="0" snapToObjects="1" showGuides="1">
      <p:cViewPr varScale="1">
        <p:scale>
          <a:sx n="66" d="100"/>
          <a:sy n="66" d="100"/>
        </p:scale>
        <p:origin x="2562"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dirty="0">
              <a:latin typeface="Deutsche Bank Text" panose="020B0503020202030204" pitchFamily="34" charset="0"/>
              <a:cs typeface="Deutsche Bank Text" panose="020B0503020202030204" pitchFamily="34" charset="0"/>
            </a:endParaRPr>
          </a:p>
        </p:txBody>
      </p:sp>
      <p:sp>
        <p:nvSpPr>
          <p:cNvPr id="4" name="Footer Placeholder 3"/>
          <p:cNvSpPr>
            <a:spLocks noGrp="1"/>
          </p:cNvSpPr>
          <p:nvPr>
            <p:ph type="ftr" sz="quarter" idx="2"/>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dirty="0">
              <a:latin typeface="Deutsche Bank Text" panose="020B0503020202030204" pitchFamily="34" charset="0"/>
              <a:cs typeface="Deutsche Bank Text" panose="020B0503020202030204" pitchFamily="34" charset="0"/>
            </a:endParaRPr>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9938E28-B09B-447E-BCAC-DE51036E3ED3}" type="slidenum">
              <a:rPr lang="en-GB">
                <a:latin typeface="Deutsche Bank Text" panose="020B0503020202030204" pitchFamily="34" charset="0"/>
                <a:cs typeface="Deutsche Bank Text" panose="020B0503020202030204" pitchFamily="34" charset="0"/>
              </a:rPr>
              <a:pPr>
                <a:defRPr/>
              </a:pPr>
              <a:t>‹#›</a:t>
            </a:fld>
            <a:endParaRPr lang="en-GB" dirty="0">
              <a:latin typeface="Deutsche Bank Text" panose="020B0503020202030204" pitchFamily="34" charset="0"/>
              <a:cs typeface="Deutsche Bank Text" panose="020B0503020202030204" pitchFamily="34" charset="0"/>
            </a:endParaRPr>
          </a:p>
        </p:txBody>
      </p:sp>
    </p:spTree>
    <p:extLst>
      <p:ext uri="{BB962C8B-B14F-4D97-AF65-F5344CB8AC3E}">
        <p14:creationId xmlns:p14="http://schemas.microsoft.com/office/powerpoint/2010/main" val="30011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Deutsche Bank Text" panose="020B0503020202030204" pitchFamily="34" charset="0"/>
                <a:ea typeface="+mn-ea"/>
                <a:cs typeface="Deutsche Bank Text" panose="020B0503020202030204" pitchFamily="34" charset="0"/>
              </a:defRPr>
            </a:lvl1pPr>
          </a:lstStyle>
          <a:p>
            <a:pPr>
              <a:defRPr/>
            </a:pPr>
            <a:endParaRPr lang="en-GB" dirty="0"/>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Deutsche Bank Text" panose="020B0503020202030204" pitchFamily="34" charset="0"/>
                <a:cs typeface="Deutsche Bank Text" panose="020B0503020202030204" pitchFamily="34" charset="0"/>
              </a:defRPr>
            </a:lvl1pPr>
          </a:lstStyle>
          <a:p>
            <a:pPr>
              <a:defRPr/>
            </a:pPr>
            <a:fld id="{43EBB1D3-38BD-4B0D-B98C-370541E46E48}" type="datetime1">
              <a:rPr lang="en-US" smtClean="0"/>
              <a:pPr>
                <a:defRPr/>
              </a:pPr>
              <a:t>5/5/2025</a:t>
            </a:fld>
            <a:endParaRPr lang="en-GB"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Deutsche Bank Text" panose="020B0503020202030204" pitchFamily="34" charset="0"/>
                <a:ea typeface="+mn-ea"/>
                <a:cs typeface="Deutsche Bank Text" panose="020B0503020202030204" pitchFamily="34" charset="0"/>
              </a:defRPr>
            </a:lvl1pPr>
          </a:lstStyle>
          <a:p>
            <a:pPr>
              <a:defRPr/>
            </a:pPr>
            <a:endParaRPr lang="en-GB" dirty="0"/>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Deutsche Bank Text" panose="020B0503020202030204" pitchFamily="34" charset="0"/>
                <a:cs typeface="Deutsche Bank Text" panose="020B0503020202030204" pitchFamily="34" charset="0"/>
              </a:defRPr>
            </a:lvl1pPr>
          </a:lstStyle>
          <a:p>
            <a:pPr>
              <a:defRPr/>
            </a:pPr>
            <a:fld id="{C5BDCC07-116E-44A3-8F3A-12365A52EE2D}" type="slidenum">
              <a:rPr lang="en-GB" smtClean="0"/>
              <a:pPr>
                <a:defRPr/>
              </a:pPr>
              <a:t>‹#›</a:t>
            </a:fld>
            <a:endParaRPr lang="en-GB" dirty="0"/>
          </a:p>
        </p:txBody>
      </p:sp>
    </p:spTree>
    <p:extLst>
      <p:ext uri="{BB962C8B-B14F-4D97-AF65-F5344CB8AC3E}">
        <p14:creationId xmlns:p14="http://schemas.microsoft.com/office/powerpoint/2010/main" val="3045856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Deutsche Bank Display" panose="020F0403020203030304" pitchFamily="34"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Deutsche Bank Display" panose="020F0403020203030304" pitchFamily="34"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Deutsche Bank Display" panose="020F0403020203030304" pitchFamily="34"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Deutsche Bank Display" panose="020F0403020203030304" pitchFamily="34"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Deutsche Bank Display" panose="020F0403020203030304" pitchFamily="34"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with longer headline">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408E244C-A505-4700-9615-D4684CBEC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12674"/>
            <a:ext cx="10105441" cy="7598172"/>
          </a:xfrm>
          <a:prstGeom prst="rect">
            <a:avLst/>
          </a:prstGeom>
        </p:spPr>
      </p:pic>
      <p:pic>
        <p:nvPicPr>
          <p:cNvPr id="19" name="Grafik 18">
            <a:extLst>
              <a:ext uri="{FF2B5EF4-FFF2-40B4-BE49-F238E27FC236}">
                <a16:creationId xmlns:a16="http://schemas.microsoft.com/office/drawing/2014/main" id="{C0FB7212-352E-46D7-98CB-743AB51C82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11" name="Textplatzhalter 28">
            <a:extLst>
              <a:ext uri="{FF2B5EF4-FFF2-40B4-BE49-F238E27FC236}">
                <a16:creationId xmlns:a16="http://schemas.microsoft.com/office/drawing/2014/main" id="{E3AF8F85-99E0-4F11-A365-1AC28FE4B198}"/>
              </a:ext>
            </a:extLst>
          </p:cNvPr>
          <p:cNvSpPr>
            <a:spLocks noGrp="1"/>
          </p:cNvSpPr>
          <p:nvPr>
            <p:ph type="body" sz="quarter" idx="12" hasCustomPrompt="1"/>
          </p:nvPr>
        </p:nvSpPr>
        <p:spPr>
          <a:xfrm>
            <a:off x="539750" y="4590000"/>
            <a:ext cx="2648484" cy="475996"/>
          </a:xfrm>
          <a:prstGeom prst="rect">
            <a:avLst/>
          </a:prstGeom>
        </p:spPr>
        <p:txBody>
          <a:bodyPr lIns="0" tIns="468000" rIns="0" bIns="0" anchor="b" anchorCtr="0">
            <a:noAutofit/>
          </a:bodyPr>
          <a:lstStyle>
            <a:lvl1pPr>
              <a:defRPr sz="1500">
                <a:solidFill>
                  <a:srgbClr val="00A3E0"/>
                </a:solidFill>
              </a:defRPr>
            </a:lvl1pPr>
          </a:lstStyle>
          <a:p>
            <a:pPr lvl="0"/>
            <a:r>
              <a:rPr lang="en-GB" noProof="1"/>
              <a:t>#PositiveImpact</a:t>
            </a:r>
          </a:p>
        </p:txBody>
      </p:sp>
      <p:sp>
        <p:nvSpPr>
          <p:cNvPr id="12" name="Textplatzhalter 28">
            <a:extLst>
              <a:ext uri="{FF2B5EF4-FFF2-40B4-BE49-F238E27FC236}">
                <a16:creationId xmlns:a16="http://schemas.microsoft.com/office/drawing/2014/main" id="{08F537B5-82FD-47FA-818F-20485CBCFCF9}"/>
              </a:ext>
            </a:extLst>
          </p:cNvPr>
          <p:cNvSpPr>
            <a:spLocks noGrp="1"/>
          </p:cNvSpPr>
          <p:nvPr>
            <p:ph type="body" sz="quarter" idx="11" hasCustomPrompt="1"/>
          </p:nvPr>
        </p:nvSpPr>
        <p:spPr>
          <a:xfrm>
            <a:off x="539750" y="2664000"/>
            <a:ext cx="8996364" cy="627445"/>
          </a:xfrm>
          <a:prstGeom prst="rect">
            <a:avLst/>
          </a:prstGeom>
        </p:spPr>
        <p:txBody>
          <a:bodyPr lIns="0" tIns="0" rIns="0" bIns="0" anchor="b" anchorCtr="0">
            <a:noAutofit/>
          </a:bodyPr>
          <a:lstStyle>
            <a:lvl1pPr>
              <a:defRPr sz="1800" baseline="0">
                <a:solidFill>
                  <a:schemeClr val="tx1"/>
                </a:solidFill>
              </a:defRPr>
            </a:lvl1pPr>
          </a:lstStyle>
          <a:p>
            <a:pPr lvl="0"/>
            <a:r>
              <a:rPr lang="en-GB" noProof="0" dirty="0"/>
              <a:t>Click to edit </a:t>
            </a:r>
            <a:r>
              <a:rPr lang="en-GB" noProof="0" dirty="0" err="1"/>
              <a:t>topline</a:t>
            </a:r>
            <a:endParaRPr lang="en-GB" noProof="0" dirty="0"/>
          </a:p>
        </p:txBody>
      </p:sp>
      <p:sp>
        <p:nvSpPr>
          <p:cNvPr id="15" name="Text Placeholder 3">
            <a:extLst>
              <a:ext uri="{FF2B5EF4-FFF2-40B4-BE49-F238E27FC236}">
                <a16:creationId xmlns:a16="http://schemas.microsoft.com/office/drawing/2014/main" id="{750873E3-C4ED-4A7A-889A-4818C927D3EB}"/>
              </a:ext>
            </a:extLst>
          </p:cNvPr>
          <p:cNvSpPr>
            <a:spLocks noGrp="1"/>
          </p:cNvSpPr>
          <p:nvPr>
            <p:ph type="body" sz="quarter" idx="13" hasCustomPrompt="1"/>
          </p:nvPr>
        </p:nvSpPr>
        <p:spPr>
          <a:xfrm>
            <a:off x="539750" y="5371200"/>
            <a:ext cx="9002713" cy="1072800"/>
          </a:xfrm>
        </p:spPr>
        <p:txBody>
          <a:bodyPr anchor="t" anchorCtr="0"/>
          <a:lstStyle>
            <a:lvl1pPr>
              <a:lnSpc>
                <a:spcPct val="100000"/>
              </a:lnSpc>
              <a:defRPr sz="1800" baseline="0">
                <a:solidFill>
                  <a:schemeClr val="tx1"/>
                </a:solidFill>
              </a:defRPr>
            </a:lvl1pPr>
          </a:lstStyle>
          <a:p>
            <a:pPr lvl="0"/>
            <a:r>
              <a:rPr lang="en-US" dirty="0"/>
              <a:t>Click to add further information like speaker,</a:t>
            </a:r>
            <a:br>
              <a:rPr lang="en-US" dirty="0"/>
            </a:br>
            <a:r>
              <a:rPr lang="en-US" dirty="0"/>
              <a:t>date and location</a:t>
            </a:r>
          </a:p>
        </p:txBody>
      </p:sp>
      <p:sp>
        <p:nvSpPr>
          <p:cNvPr id="16" name="Textplatzhalter 4">
            <a:extLst>
              <a:ext uri="{FF2B5EF4-FFF2-40B4-BE49-F238E27FC236}">
                <a16:creationId xmlns:a16="http://schemas.microsoft.com/office/drawing/2014/main" id="{81200C1C-8F03-4DCD-BF6F-A9651603993B}"/>
              </a:ext>
            </a:extLst>
          </p:cNvPr>
          <p:cNvSpPr>
            <a:spLocks noGrp="1"/>
          </p:cNvSpPr>
          <p:nvPr>
            <p:ph type="body" sz="quarter" idx="10" hasCustomPrompt="1"/>
          </p:nvPr>
        </p:nvSpPr>
        <p:spPr>
          <a:xfrm>
            <a:off x="510876" y="3510000"/>
            <a:ext cx="8996915" cy="1224806"/>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longer Headline Deutsche Bank Display, 42pt</a:t>
            </a:r>
          </a:p>
        </p:txBody>
      </p:sp>
      <p:pic>
        <p:nvPicPr>
          <p:cNvPr id="22" name="Picture 21">
            <a:extLst>
              <a:ext uri="{FF2B5EF4-FFF2-40B4-BE49-F238E27FC236}">
                <a16:creationId xmlns:a16="http://schemas.microsoft.com/office/drawing/2014/main" id="{68B182A0-38AA-A942-BE3A-37F95C6556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
        <p:nvSpPr>
          <p:cNvPr id="14" name="Rechteck 7">
            <a:extLst>
              <a:ext uri="{FF2B5EF4-FFF2-40B4-BE49-F238E27FC236}">
                <a16:creationId xmlns:a16="http://schemas.microsoft.com/office/drawing/2014/main" id="{4C948F80-C902-094B-8290-89F96E38C4EA}"/>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rgbClr val="0018A8"/>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00A3E0"/>
                </a:solidFill>
                <a:latin typeface="Deutsche Bank Text" panose="020B0503020202030204" pitchFamily="34" charset="0"/>
                <a:ea typeface="Deutsche Bank Text" panose="020B0503020202030204" pitchFamily="34" charset="0"/>
                <a:cs typeface="Deutsche Bank Text" panose="020B0503020202030204" pitchFamily="34" charset="0"/>
              </a:rPr>
              <a:t>Wealth Management</a:t>
            </a:r>
          </a:p>
        </p:txBody>
      </p:sp>
    </p:spTree>
    <p:extLst>
      <p:ext uri="{BB962C8B-B14F-4D97-AF65-F5344CB8AC3E}">
        <p14:creationId xmlns:p14="http://schemas.microsoft.com/office/powerpoint/2010/main" val="4005921159"/>
      </p:ext>
    </p:extLst>
  </p:cSld>
  <p:clrMapOvr>
    <a:masterClrMapping/>
  </p:clrMapOvr>
  <p:transition>
    <p:wipe dir="r"/>
  </p:transition>
  <p:extLst>
    <p:ext uri="{DCECCB84-F9BA-43D5-87BE-67443E8EF086}">
      <p15:sldGuideLst xmlns:p15="http://schemas.microsoft.com/office/powerpoint/2012/main">
        <p15:guide id="1" orient="horz" pos="1292">
          <p15:clr>
            <a:srgbClr val="FBAE40"/>
          </p15:clr>
        </p15:guide>
        <p15:guide id="2" pos="226" userDrawn="1">
          <p15:clr>
            <a:srgbClr val="FBAE40"/>
          </p15:clr>
        </p15:guide>
        <p15:guide id="3" pos="848" userDrawn="1">
          <p15:clr>
            <a:srgbClr val="FBAE40"/>
          </p15:clr>
        </p15:guide>
        <p15:guide id="4" orient="horz" pos="4060" userDrawn="1">
          <p15:clr>
            <a:srgbClr val="FBAE40"/>
          </p15:clr>
        </p15:guide>
        <p15:guide id="5" orient="horz" pos="41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2 Sample title with longer headline">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DAA20C16-4934-4811-9149-95B36C2DC7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082980" cy="7559675"/>
          </a:xfrm>
          <a:prstGeom prst="rect">
            <a:avLst/>
          </a:prstGeom>
        </p:spPr>
      </p:pic>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552448" y="3262425"/>
            <a:ext cx="2648484" cy="475996"/>
          </a:xfrm>
          <a:prstGeom prst="rect">
            <a:avLst/>
          </a:prstGeom>
        </p:spPr>
        <p:txBody>
          <a:bodyPr lIns="0" tIns="468000" rIns="0" bIns="0" anchor="b" anchorCtr="0">
            <a:noAutofit/>
          </a:bodyPr>
          <a:lstStyle>
            <a:lvl1pPr>
              <a:defRPr sz="1500">
                <a:solidFill>
                  <a:srgbClr val="99DCF3"/>
                </a:solidFill>
              </a:defRPr>
            </a:lvl1pPr>
          </a:lstStyle>
          <a:p>
            <a:pPr lvl="0"/>
            <a:r>
              <a:rPr lang="en-GB" noProof="1"/>
              <a:t>#PositiveImpact</a:t>
            </a: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552448" y="1200101"/>
            <a:ext cx="8996364" cy="627445"/>
          </a:xfrm>
          <a:prstGeom prst="rect">
            <a:avLst/>
          </a:prstGeom>
        </p:spPr>
        <p:txBody>
          <a:bodyPr lIns="0" tIns="0" rIns="0" bIns="0" anchor="b" anchorCtr="0">
            <a:noAutofit/>
          </a:bodyPr>
          <a:lstStyle>
            <a:lvl1pPr>
              <a:defRPr sz="1800" baseline="0">
                <a:solidFill>
                  <a:schemeClr val="bg1"/>
                </a:solidFill>
              </a:defRPr>
            </a:lvl1pPr>
          </a:lstStyle>
          <a:p>
            <a:pPr lvl="0"/>
            <a:r>
              <a:rPr lang="en-GB" noProof="0" dirty="0"/>
              <a:t>Click to edit </a:t>
            </a:r>
            <a:r>
              <a:rPr lang="en-GB" noProof="0" dirty="0" err="1"/>
              <a:t>topline</a:t>
            </a:r>
            <a:endParaRPr lang="en-GB" noProof="0" dirty="0"/>
          </a:p>
        </p:txBody>
      </p:sp>
      <p:sp>
        <p:nvSpPr>
          <p:cNvPr id="17" name="Freeform 4"/>
          <p:cNvSpPr>
            <a:spLocks noChangeAspect="1" noEditPoints="1"/>
          </p:cNvSpPr>
          <p:nvPr/>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4" name="Text Placeholder 3">
            <a:extLst>
              <a:ext uri="{FF2B5EF4-FFF2-40B4-BE49-F238E27FC236}">
                <a16:creationId xmlns:a16="http://schemas.microsoft.com/office/drawing/2014/main" id="{90BF98DE-A1FB-4777-A6D7-53EE7B7D4A83}"/>
              </a:ext>
            </a:extLst>
          </p:cNvPr>
          <p:cNvSpPr>
            <a:spLocks noGrp="1"/>
          </p:cNvSpPr>
          <p:nvPr>
            <p:ph type="body" sz="quarter" idx="13" hasCustomPrompt="1"/>
          </p:nvPr>
        </p:nvSpPr>
        <p:spPr>
          <a:xfrm>
            <a:off x="546099" y="4027153"/>
            <a:ext cx="9002713" cy="715963"/>
          </a:xfrm>
        </p:spPr>
        <p:txBody>
          <a:bodyPr anchor="b" anchorCtr="0"/>
          <a:lstStyle>
            <a:lvl1pPr>
              <a:lnSpc>
                <a:spcPct val="100000"/>
              </a:lnSpc>
              <a:defRPr sz="1800" baseline="0">
                <a:solidFill>
                  <a:schemeClr val="bg1"/>
                </a:solidFill>
              </a:defRPr>
            </a:lvl1pPr>
          </a:lstStyle>
          <a:p>
            <a:pPr lvl="0"/>
            <a:r>
              <a:rPr lang="en-GB" dirty="0"/>
              <a:t>Click to add further information like speaker,</a:t>
            </a:r>
            <a:br>
              <a:rPr lang="en-GB" dirty="0"/>
            </a:br>
            <a:r>
              <a:rPr lang="en-GB" dirty="0"/>
              <a:t>date and location</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551897" y="2159394"/>
            <a:ext cx="8996915" cy="1257945"/>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longer headline</a:t>
            </a:r>
            <a:br>
              <a:rPr lang="en-GB" noProof="0" dirty="0"/>
            </a:br>
            <a:r>
              <a:rPr lang="en-GB" noProof="0" dirty="0"/>
              <a:t>over two lines</a:t>
            </a:r>
          </a:p>
        </p:txBody>
      </p:sp>
      <p:pic>
        <p:nvPicPr>
          <p:cNvPr id="10" name="Grafik 9">
            <a:extLst>
              <a:ext uri="{FF2B5EF4-FFF2-40B4-BE49-F238E27FC236}">
                <a16:creationId xmlns:a16="http://schemas.microsoft.com/office/drawing/2014/main" id="{46B324BB-1D34-4F10-98CD-21E08F5C8D4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5"/>
          </a:xfrm>
          <a:prstGeom prst="rect">
            <a:avLst/>
          </a:prstGeom>
        </p:spPr>
      </p:pic>
      <p:sp>
        <p:nvSpPr>
          <p:cNvPr id="12" name="Rechteck 7">
            <a:extLst>
              <a:ext uri="{FF2B5EF4-FFF2-40B4-BE49-F238E27FC236}">
                <a16:creationId xmlns:a16="http://schemas.microsoft.com/office/drawing/2014/main" id="{6E7BFD2C-9E30-8D40-8774-BCAE6D25B066}"/>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4142177065"/>
      </p:ext>
    </p:extLst>
  </p:cSld>
  <p:clrMapOvr>
    <a:masterClrMapping/>
  </p:clrMapOvr>
  <p:transition>
    <p:wipe dir="r"/>
  </p:transition>
  <p:extLst>
    <p:ext uri="{DCECCB84-F9BA-43D5-87BE-67443E8EF086}">
      <p15:sldGuideLst xmlns:p15="http://schemas.microsoft.com/office/powerpoint/2012/main">
        <p15:guide id="1" orient="horz" pos="1292">
          <p15:clr>
            <a:srgbClr val="FBAE40"/>
          </p15:clr>
        </p15:guide>
        <p15:guide id="2" pos="847" userDrawn="1">
          <p15:clr>
            <a:srgbClr val="FBAE40"/>
          </p15:clr>
        </p15:guide>
        <p15:guide id="3" orient="horz" pos="4059" userDrawn="1">
          <p15:clr>
            <a:srgbClr val="FBAE40"/>
          </p15:clr>
        </p15:guide>
        <p15:guide id="4" orient="horz" pos="415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1 Sample title with shorter headline">
    <p:bg>
      <p:bgRef idx="1001">
        <a:schemeClr val="bg1"/>
      </p:bgRef>
    </p:bg>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99C4429F-09DA-451A-816C-A3D9B97ACEE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080624" cy="7559675"/>
          </a:xfrm>
          <a:prstGeom prst="rect">
            <a:avLst/>
          </a:prstGeom>
        </p:spPr>
      </p:pic>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2577303" y="3794996"/>
            <a:ext cx="2051896" cy="475996"/>
          </a:xfrm>
          <a:prstGeom prst="rect">
            <a:avLst/>
          </a:prstGeom>
        </p:spPr>
        <p:txBody>
          <a:bodyPr lIns="0" tIns="468000" rIns="0" bIns="0" anchor="b" anchorCtr="0">
            <a:noAutofit/>
          </a:bodyPr>
          <a:lstStyle>
            <a:lvl1pPr>
              <a:defRPr sz="1500">
                <a:solidFill>
                  <a:srgbClr val="4AC9E3"/>
                </a:solidFill>
              </a:defRPr>
            </a:lvl1pPr>
          </a:lstStyle>
          <a:p>
            <a:pPr lvl="0"/>
            <a:r>
              <a:rPr lang="en-GB" noProof="1"/>
              <a:t>#PositiveImpact</a:t>
            </a:r>
          </a:p>
        </p:txBody>
      </p:sp>
      <p:sp>
        <p:nvSpPr>
          <p:cNvPr id="17" name="Freeform 4"/>
          <p:cNvSpPr>
            <a:spLocks noChangeAspect="1" noEditPoints="1"/>
          </p:cNvSpPr>
          <p:nvPr/>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9" name="Text Placeholder 3">
            <a:extLst>
              <a:ext uri="{FF2B5EF4-FFF2-40B4-BE49-F238E27FC236}">
                <a16:creationId xmlns:a16="http://schemas.microsoft.com/office/drawing/2014/main" id="{51AA5615-065F-41CA-B592-B2B7EB10E749}"/>
              </a:ext>
            </a:extLst>
          </p:cNvPr>
          <p:cNvSpPr>
            <a:spLocks noGrp="1"/>
          </p:cNvSpPr>
          <p:nvPr>
            <p:ph type="body" sz="quarter" idx="13" hasCustomPrompt="1"/>
          </p:nvPr>
        </p:nvSpPr>
        <p:spPr>
          <a:xfrm>
            <a:off x="2570953" y="5607495"/>
            <a:ext cx="6974795" cy="715963"/>
          </a:xfrm>
        </p:spPr>
        <p:txBody>
          <a:bodyPr anchor="b" anchorCtr="0"/>
          <a:lstStyle>
            <a:lvl1pPr>
              <a:lnSpc>
                <a:spcPct val="100000"/>
              </a:lnSpc>
              <a:defRPr sz="1800" baseline="0">
                <a:solidFill>
                  <a:schemeClr val="bg1"/>
                </a:solidFill>
              </a:defRPr>
            </a:lvl1pPr>
          </a:lstStyle>
          <a:p>
            <a:pPr lvl="0"/>
            <a:r>
              <a:rPr lang="en-GB" dirty="0"/>
              <a:t>Click to add further information like speaker,</a:t>
            </a:r>
            <a:br>
              <a:rPr lang="en-GB" dirty="0"/>
            </a:br>
            <a:r>
              <a:rPr lang="en-GB" dirty="0"/>
              <a:t>date and location</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2576751" y="3175110"/>
            <a:ext cx="6970303" cy="758510"/>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pic>
        <p:nvPicPr>
          <p:cNvPr id="8" name="Grafik 7">
            <a:extLst>
              <a:ext uri="{FF2B5EF4-FFF2-40B4-BE49-F238E27FC236}">
                <a16:creationId xmlns:a16="http://schemas.microsoft.com/office/drawing/2014/main" id="{72667285-8A16-4F32-BE66-A69438C3F6C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5"/>
          </a:xfrm>
          <a:prstGeom prst="rect">
            <a:avLst/>
          </a:prstGeom>
        </p:spPr>
      </p:pic>
      <p:sp>
        <p:nvSpPr>
          <p:cNvPr id="12" name="Rechteck 7">
            <a:extLst>
              <a:ext uri="{FF2B5EF4-FFF2-40B4-BE49-F238E27FC236}">
                <a16:creationId xmlns:a16="http://schemas.microsoft.com/office/drawing/2014/main" id="{F280F517-885B-094C-9523-EE7A3FF1096A}"/>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1103472973"/>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orient="horz" pos="4059" userDrawn="1">
          <p15:clr>
            <a:srgbClr val="FBAE40"/>
          </p15:clr>
        </p15:guide>
        <p15:guide id="3" pos="847" userDrawn="1">
          <p15:clr>
            <a:srgbClr val="FBAE40"/>
          </p15:clr>
        </p15:guide>
        <p15:guide id="4" orient="horz" pos="415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31 Sample title with note box">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D579D6B-B28D-4C43-A0E4-0DA4E46CBAA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080625" cy="7559675"/>
          </a:xfrm>
          <a:prstGeom prst="rect">
            <a:avLst/>
          </a:prstGeom>
        </p:spPr>
      </p:pic>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1245089" y="4887389"/>
            <a:ext cx="2648484" cy="514405"/>
          </a:xfrm>
          <a:prstGeom prst="rect">
            <a:avLst/>
          </a:prstGeom>
        </p:spPr>
        <p:txBody>
          <a:bodyPr lIns="0" tIns="468000" rIns="0" bIns="0" anchor="b" anchorCtr="0">
            <a:noAutofit/>
          </a:bodyPr>
          <a:lstStyle>
            <a:lvl1pPr>
              <a:defRPr sz="1500">
                <a:solidFill>
                  <a:srgbClr val="99DCF3"/>
                </a:solidFill>
              </a:defRPr>
            </a:lvl1pPr>
          </a:lstStyle>
          <a:p>
            <a:pPr lvl="0"/>
            <a:r>
              <a:rPr lang="en-GB" noProof="1"/>
              <a:t>#PositiveImpact</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244538" y="3685512"/>
            <a:ext cx="8296167" cy="1335545"/>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4726221" y="2952605"/>
            <a:ext cx="2431498" cy="651471"/>
          </a:xfrm>
          <a:prstGeom prst="rect">
            <a:avLst/>
          </a:prstGeom>
          <a:solidFill>
            <a:schemeClr val="accent1"/>
          </a:solidFill>
        </p:spPr>
        <p:txBody>
          <a:bodyPr lIns="90000" tIns="90000" rIns="90000" bIns="90000" anchor="t" anchorCtr="0">
            <a:noAutofit/>
          </a:bodyPr>
          <a:lstStyle>
            <a:lvl1pPr>
              <a:spcBef>
                <a:spcPts val="0"/>
              </a:spcBef>
              <a:spcAft>
                <a:spcPts val="0"/>
              </a:spcAft>
              <a:defRPr sz="1400" baseline="0">
                <a:solidFill>
                  <a:schemeClr val="tx1"/>
                </a:solidFill>
              </a:defRPr>
            </a:lvl1pPr>
          </a:lstStyle>
          <a:p>
            <a:pPr lvl="0"/>
            <a:r>
              <a:rPr lang="de-DE" noProof="0" dirty="0"/>
              <a:t>Click </a:t>
            </a:r>
            <a:r>
              <a:rPr lang="de-DE" noProof="0" dirty="0" err="1"/>
              <a:t>to</a:t>
            </a:r>
            <a:r>
              <a:rPr lang="de-DE" noProof="0" dirty="0"/>
              <a:t> </a:t>
            </a:r>
            <a:r>
              <a:rPr lang="de-DE" noProof="0" dirty="0" err="1"/>
              <a:t>edit</a:t>
            </a:r>
            <a:r>
              <a:rPr lang="de-DE" noProof="0" dirty="0"/>
              <a:t> </a:t>
            </a:r>
            <a:r>
              <a:rPr lang="de-DE" noProof="0" dirty="0" err="1"/>
              <a:t>note</a:t>
            </a:r>
            <a:r>
              <a:rPr lang="de-DE" noProof="0" dirty="0"/>
              <a:t> box </a:t>
            </a:r>
            <a:r>
              <a:rPr lang="de-DE" noProof="0" dirty="0" err="1"/>
              <a:t>text</a:t>
            </a:r>
            <a:endParaRPr lang="de-DE" noProof="0" dirty="0"/>
          </a:p>
        </p:txBody>
      </p:sp>
      <p:sp>
        <p:nvSpPr>
          <p:cNvPr id="17" name="Freeform 4"/>
          <p:cNvSpPr>
            <a:spLocks noChangeAspect="1" noEditPoints="1"/>
          </p:cNvSpPr>
          <p:nvPr userDrawn="1"/>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pic>
        <p:nvPicPr>
          <p:cNvPr id="8" name="Grafik 7">
            <a:extLst>
              <a:ext uri="{FF2B5EF4-FFF2-40B4-BE49-F238E27FC236}">
                <a16:creationId xmlns:a16="http://schemas.microsoft.com/office/drawing/2014/main" id="{2EA2F316-417C-4444-A4E4-BC14081320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5"/>
          </a:xfrm>
          <a:prstGeom prst="rect">
            <a:avLst/>
          </a:prstGeom>
        </p:spPr>
      </p:pic>
      <p:sp>
        <p:nvSpPr>
          <p:cNvPr id="10" name="Rechteck 7">
            <a:extLst>
              <a:ext uri="{FF2B5EF4-FFF2-40B4-BE49-F238E27FC236}">
                <a16:creationId xmlns:a16="http://schemas.microsoft.com/office/drawing/2014/main" id="{282FBA66-3506-0C4F-9D9F-31E5790EAEAB}"/>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1246357968"/>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847" userDrawn="1">
          <p15:clr>
            <a:srgbClr val="FBAE40"/>
          </p15:clr>
        </p15:guide>
        <p15:guide id="3" orient="horz" pos="4059" userDrawn="1">
          <p15:clr>
            <a:srgbClr val="FBAE40"/>
          </p15:clr>
        </p15:guide>
        <p15:guide id="4" orient="horz" pos="415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1 Sample title with further information">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FEF3F25D-AD16-4ADF-88C8-00741E79A0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080625" cy="7559676"/>
          </a:xfrm>
          <a:prstGeom prst="rect">
            <a:avLst/>
          </a:prstGeom>
        </p:spPr>
      </p:pic>
      <p:sp>
        <p:nvSpPr>
          <p:cNvPr id="17" name="Freeform 4"/>
          <p:cNvSpPr>
            <a:spLocks noChangeAspect="1" noEditPoints="1"/>
          </p:cNvSpPr>
          <p:nvPr/>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531437" y="1619250"/>
            <a:ext cx="7684647" cy="1063149"/>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3" name="Text Placeholder 2">
            <a:extLst>
              <a:ext uri="{FF2B5EF4-FFF2-40B4-BE49-F238E27FC236}">
                <a16:creationId xmlns:a16="http://schemas.microsoft.com/office/drawing/2014/main" id="{48D08130-E34E-4BAF-A763-0359067A8987}"/>
              </a:ext>
            </a:extLst>
          </p:cNvPr>
          <p:cNvSpPr>
            <a:spLocks noGrp="1"/>
          </p:cNvSpPr>
          <p:nvPr>
            <p:ph type="body" sz="quarter" idx="14" hasCustomPrompt="1"/>
          </p:nvPr>
        </p:nvSpPr>
        <p:spPr>
          <a:xfrm>
            <a:off x="529851" y="3906325"/>
            <a:ext cx="7684646" cy="1433513"/>
          </a:xfrm>
        </p:spPr>
        <p:txBody>
          <a:bodyPr/>
          <a:lstStyle>
            <a:lvl1pPr>
              <a:lnSpc>
                <a:spcPct val="100000"/>
              </a:lnSpc>
              <a:defRPr sz="1800">
                <a:solidFill>
                  <a:schemeClr val="bg1"/>
                </a:solidFill>
              </a:defRPr>
            </a:lvl1pPr>
          </a:lstStyle>
          <a:p>
            <a:pPr lvl="0"/>
            <a:r>
              <a:rPr lang="en-GB" dirty="0"/>
              <a:t>Click to add further information </a:t>
            </a:r>
            <a:br>
              <a:rPr lang="en-GB" dirty="0"/>
            </a:br>
            <a:r>
              <a:rPr lang="en-GB" dirty="0"/>
              <a:t>like speaker, date and location</a:t>
            </a:r>
          </a:p>
        </p:txBody>
      </p:sp>
      <p:sp>
        <p:nvSpPr>
          <p:cNvPr id="15"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531988" y="2559599"/>
            <a:ext cx="2648484" cy="475996"/>
          </a:xfrm>
          <a:prstGeom prst="rect">
            <a:avLst/>
          </a:prstGeom>
        </p:spPr>
        <p:txBody>
          <a:bodyPr lIns="0" tIns="468000" rIns="0" bIns="0" anchor="b" anchorCtr="0">
            <a:noAutofit/>
          </a:bodyPr>
          <a:lstStyle>
            <a:lvl1pPr>
              <a:defRPr sz="1500">
                <a:solidFill>
                  <a:srgbClr val="CEDC00"/>
                </a:solidFill>
              </a:defRPr>
            </a:lvl1pPr>
          </a:lstStyle>
          <a:p>
            <a:pPr lvl="0"/>
            <a:r>
              <a:rPr lang="en-GB" noProof="1"/>
              <a:t>#PositiveImpact</a:t>
            </a:r>
          </a:p>
        </p:txBody>
      </p:sp>
      <p:pic>
        <p:nvPicPr>
          <p:cNvPr id="8" name="Grafik 7">
            <a:extLst>
              <a:ext uri="{FF2B5EF4-FFF2-40B4-BE49-F238E27FC236}">
                <a16:creationId xmlns:a16="http://schemas.microsoft.com/office/drawing/2014/main" id="{6B6060BA-3163-4DE0-B1AE-60822FCCD00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5"/>
          </a:xfrm>
          <a:prstGeom prst="rect">
            <a:avLst/>
          </a:prstGeom>
        </p:spPr>
      </p:pic>
      <p:sp>
        <p:nvSpPr>
          <p:cNvPr id="11" name="Rechteck 7">
            <a:extLst>
              <a:ext uri="{FF2B5EF4-FFF2-40B4-BE49-F238E27FC236}">
                <a16:creationId xmlns:a16="http://schemas.microsoft.com/office/drawing/2014/main" id="{A7A05173-67D2-F74A-8592-E2E787ED556F}"/>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780787522"/>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847" userDrawn="1">
          <p15:clr>
            <a:srgbClr val="FBAE40"/>
          </p15:clr>
        </p15:guide>
        <p15:guide id="3" orient="horz" pos="4059" userDrawn="1">
          <p15:clr>
            <a:srgbClr val="FBAE40"/>
          </p15:clr>
        </p15:guide>
        <p15:guide id="4" orient="horz" pos="415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42 Sample title with further information">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FEF3F25D-AD16-4ADF-88C8-00741E79A0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561"/>
            <a:ext cx="10080625" cy="7562236"/>
          </a:xfrm>
          <a:prstGeom prst="rect">
            <a:avLst/>
          </a:prstGeom>
        </p:spPr>
      </p:pic>
      <p:sp>
        <p:nvSpPr>
          <p:cNvPr id="17" name="Freeform 4"/>
          <p:cNvSpPr>
            <a:spLocks noChangeAspect="1" noEditPoints="1"/>
          </p:cNvSpPr>
          <p:nvPr/>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531437" y="1619250"/>
            <a:ext cx="7684647" cy="1063149"/>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3" name="Text Placeholder 2">
            <a:extLst>
              <a:ext uri="{FF2B5EF4-FFF2-40B4-BE49-F238E27FC236}">
                <a16:creationId xmlns:a16="http://schemas.microsoft.com/office/drawing/2014/main" id="{48D08130-E34E-4BAF-A763-0359067A8987}"/>
              </a:ext>
            </a:extLst>
          </p:cNvPr>
          <p:cNvSpPr>
            <a:spLocks noGrp="1"/>
          </p:cNvSpPr>
          <p:nvPr>
            <p:ph type="body" sz="quarter" idx="14" hasCustomPrompt="1"/>
          </p:nvPr>
        </p:nvSpPr>
        <p:spPr>
          <a:xfrm>
            <a:off x="529851" y="3906325"/>
            <a:ext cx="7684646" cy="1433513"/>
          </a:xfrm>
        </p:spPr>
        <p:txBody>
          <a:bodyPr/>
          <a:lstStyle>
            <a:lvl1pPr>
              <a:lnSpc>
                <a:spcPct val="100000"/>
              </a:lnSpc>
              <a:defRPr sz="1800">
                <a:solidFill>
                  <a:schemeClr val="bg1"/>
                </a:solidFill>
              </a:defRPr>
            </a:lvl1pPr>
          </a:lstStyle>
          <a:p>
            <a:pPr lvl="0"/>
            <a:r>
              <a:rPr lang="en-GB" dirty="0"/>
              <a:t>Click to add further information </a:t>
            </a:r>
            <a:br>
              <a:rPr lang="en-GB" dirty="0"/>
            </a:br>
            <a:r>
              <a:rPr lang="en-GB" dirty="0"/>
              <a:t>like speaker, date and location</a:t>
            </a:r>
          </a:p>
        </p:txBody>
      </p:sp>
      <p:sp>
        <p:nvSpPr>
          <p:cNvPr id="15"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531988" y="2559599"/>
            <a:ext cx="2648484" cy="475996"/>
          </a:xfrm>
          <a:prstGeom prst="rect">
            <a:avLst/>
          </a:prstGeom>
        </p:spPr>
        <p:txBody>
          <a:bodyPr lIns="0" tIns="468000" rIns="0" bIns="0" anchor="b" anchorCtr="0">
            <a:noAutofit/>
          </a:bodyPr>
          <a:lstStyle>
            <a:lvl1pPr>
              <a:defRPr sz="1500">
                <a:solidFill>
                  <a:srgbClr val="CEDC00"/>
                </a:solidFill>
              </a:defRPr>
            </a:lvl1pPr>
          </a:lstStyle>
          <a:p>
            <a:pPr lvl="0"/>
            <a:r>
              <a:rPr lang="en-GB" noProof="1"/>
              <a:t>#PositiveImpact</a:t>
            </a:r>
          </a:p>
        </p:txBody>
      </p:sp>
      <p:pic>
        <p:nvPicPr>
          <p:cNvPr id="8" name="Grafik 7">
            <a:extLst>
              <a:ext uri="{FF2B5EF4-FFF2-40B4-BE49-F238E27FC236}">
                <a16:creationId xmlns:a16="http://schemas.microsoft.com/office/drawing/2014/main" id="{AE69A1F3-8C45-4C0C-9B54-E076F729B0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5"/>
          </a:xfrm>
          <a:prstGeom prst="rect">
            <a:avLst/>
          </a:prstGeom>
        </p:spPr>
      </p:pic>
      <p:sp>
        <p:nvSpPr>
          <p:cNvPr id="11" name="Rechteck 7">
            <a:extLst>
              <a:ext uri="{FF2B5EF4-FFF2-40B4-BE49-F238E27FC236}">
                <a16:creationId xmlns:a16="http://schemas.microsoft.com/office/drawing/2014/main" id="{7F9E4089-5730-634B-A991-E90A9FAA67DF}"/>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3941888775"/>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847" userDrawn="1">
          <p15:clr>
            <a:srgbClr val="FBAE40"/>
          </p15:clr>
        </p15:guide>
        <p15:guide id="3" orient="horz" pos="4059" userDrawn="1">
          <p15:clr>
            <a:srgbClr val="FBAE40"/>
          </p15:clr>
        </p15:guide>
        <p15:guide id="4" orient="horz" pos="41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5 Chapter title">
    <p:bg>
      <p:bgRef idx="1001">
        <a:schemeClr val="bg1"/>
      </p:bgRef>
    </p:bg>
    <p:spTree>
      <p:nvGrpSpPr>
        <p:cNvPr id="1" name=""/>
        <p:cNvGrpSpPr/>
        <p:nvPr/>
      </p:nvGrpSpPr>
      <p:grpSpPr>
        <a:xfrm>
          <a:off x="0" y="0"/>
          <a:ext cx="0" cy="0"/>
          <a:chOff x="0" y="0"/>
          <a:chExt cx="0" cy="0"/>
        </a:xfrm>
      </p:grpSpPr>
      <p:pic>
        <p:nvPicPr>
          <p:cNvPr id="6" name="Grafik 6">
            <a:extLst>
              <a:ext uri="{FF2B5EF4-FFF2-40B4-BE49-F238E27FC236}">
                <a16:creationId xmlns:a16="http://schemas.microsoft.com/office/drawing/2014/main" id="{8A8B46A6-9E01-46EA-BB65-941501783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12674"/>
            <a:ext cx="10105441" cy="7598172"/>
          </a:xfrm>
          <a:prstGeom prst="rect">
            <a:avLst/>
          </a:prstGeom>
        </p:spPr>
      </p:pic>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244538" y="2906072"/>
            <a:ext cx="8296167" cy="2036673"/>
          </a:xfrm>
          <a:prstGeom prst="rect">
            <a:avLst/>
          </a:prstGeom>
        </p:spPr>
        <p:txBody>
          <a:bodyPr lIns="0" tIns="0" rIns="0" bIns="0" anchor="b" anchorCtr="0">
            <a:noAutofit/>
          </a:bodyPr>
          <a:lstStyle>
            <a:lvl1pPr>
              <a:lnSpc>
                <a:spcPct val="90000"/>
              </a:lnSpc>
              <a:spcBef>
                <a:spcPts val="0"/>
              </a:spcBef>
              <a:spcAft>
                <a:spcPts val="0"/>
              </a:spcAft>
              <a:defRPr sz="420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pic>
        <p:nvPicPr>
          <p:cNvPr id="8" name="Picture 7">
            <a:extLst>
              <a:ext uri="{FF2B5EF4-FFF2-40B4-BE49-F238E27FC236}">
                <a16:creationId xmlns:a16="http://schemas.microsoft.com/office/drawing/2014/main" id="{98588520-237E-0845-85CE-1885F3193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891984807"/>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Content 1c">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E665C97-7830-49FC-9697-6D19DA821767}"/>
              </a:ext>
            </a:extLst>
          </p:cNvPr>
          <p:cNvSpPr>
            <a:spLocks noGrp="1"/>
          </p:cNvSpPr>
          <p:nvPr>
            <p:ph idx="1" hasCustomPrompt="1"/>
          </p:nvPr>
        </p:nvSpPr>
        <p:spPr>
          <a:xfrm>
            <a:off x="539750" y="1619250"/>
            <a:ext cx="9002542" cy="5132388"/>
          </a:xfrm>
          <a:prstGeom prst="rect">
            <a:avLst/>
          </a:prstGeom>
        </p:spPr>
        <p:txBody>
          <a:bodyPr vert="horz" lIns="0" tIns="0" rIns="0" bIns="0" rtlCol="0">
            <a:noAutofit/>
          </a:bodyPr>
          <a:lstStyle>
            <a:lvl1pPr marL="457200" indent="-457200">
              <a:buFont typeface="+mj-lt"/>
              <a:buAutoNum type="arabicPeriod"/>
              <a:defRPr sz="2000"/>
            </a:lvl1pPr>
            <a:lvl2pPr>
              <a:defRPr/>
            </a:lvl2pPr>
            <a:lvl3pPr marL="985838" indent="-536575">
              <a:buFont typeface="+mj-lt"/>
              <a:buNone/>
              <a:tabLst>
                <a:tab pos="7894638" algn="r"/>
              </a:tabLst>
              <a:defRPr sz="1600" u="sng"/>
            </a:lvl3pPr>
            <a:lvl4pPr>
              <a:defRPr/>
            </a:lvl4pPr>
            <a:lvl5pPr>
              <a:defRPr/>
            </a:lvl5pPr>
          </a:lstStyle>
          <a:p>
            <a:pPr lvl="0"/>
            <a:r>
              <a:rPr lang="en-GB" noProof="0" dirty="0"/>
              <a:t>Chapter</a:t>
            </a:r>
          </a:p>
          <a:p>
            <a:pPr lvl="2"/>
            <a:r>
              <a:rPr lang="en-GB" noProof="0" dirty="0"/>
              <a:t>1.1	Subchapter	Page X</a:t>
            </a:r>
          </a:p>
        </p:txBody>
      </p:sp>
      <p:sp>
        <p:nvSpPr>
          <p:cNvPr id="13" name="Footer Placeholder 2">
            <a:extLst>
              <a:ext uri="{FF2B5EF4-FFF2-40B4-BE49-F238E27FC236}">
                <a16:creationId xmlns:a16="http://schemas.microsoft.com/office/drawing/2014/main" id="{C0DF9F95-F571-450A-8330-0709C30C765E}"/>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a:solidFill>
                  <a:srgbClr val="000000"/>
                </a:solidFill>
              </a:rPr>
              <a:t>Speaker name, name of event or project, date</a:t>
            </a:r>
            <a:endParaRPr lang="en-GB" dirty="0">
              <a:solidFill>
                <a:srgbClr val="00A3E0"/>
              </a:solidFill>
            </a:endParaRPr>
          </a:p>
        </p:txBody>
      </p:sp>
      <p:sp>
        <p:nvSpPr>
          <p:cNvPr id="7" name="Title Placeholder 4">
            <a:extLst>
              <a:ext uri="{FF2B5EF4-FFF2-40B4-BE49-F238E27FC236}">
                <a16:creationId xmlns:a16="http://schemas.microsoft.com/office/drawing/2014/main" id="{04D72EDB-2FF0-4FCC-97C7-D1A6D82E3611}"/>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8" name="Picture 7">
            <a:extLst>
              <a:ext uri="{FF2B5EF4-FFF2-40B4-BE49-F238E27FC236}">
                <a16:creationId xmlns:a16="http://schemas.microsoft.com/office/drawing/2014/main" id="{CBFD7D2E-24F5-AE40-B56A-CC3C19BCF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3615821861"/>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Content 2c">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E665C97-7830-49FC-9697-6D19DA821767}"/>
              </a:ext>
            </a:extLst>
          </p:cNvPr>
          <p:cNvSpPr>
            <a:spLocks noGrp="1"/>
          </p:cNvSpPr>
          <p:nvPr>
            <p:ph idx="1" hasCustomPrompt="1"/>
          </p:nvPr>
        </p:nvSpPr>
        <p:spPr>
          <a:xfrm>
            <a:off x="539750" y="1619250"/>
            <a:ext cx="9002542" cy="5132388"/>
          </a:xfrm>
          <a:prstGeom prst="rect">
            <a:avLst/>
          </a:prstGeom>
        </p:spPr>
        <p:txBody>
          <a:bodyPr vert="horz" lIns="0" tIns="0" rIns="0" bIns="0" numCol="2" spcCol="360000" rtlCol="0">
            <a:noAutofit/>
          </a:bodyPr>
          <a:lstStyle>
            <a:lvl1pPr marL="457200" indent="-457200">
              <a:buFont typeface="+mj-lt"/>
              <a:buAutoNum type="arabicPeriod"/>
              <a:defRPr sz="2000"/>
            </a:lvl1pPr>
            <a:lvl2pPr>
              <a:defRPr/>
            </a:lvl2pPr>
            <a:lvl3pPr marL="808038" indent="-358775">
              <a:buFont typeface="+mj-lt"/>
              <a:buNone/>
              <a:tabLst>
                <a:tab pos="7894638" algn="r"/>
              </a:tabLst>
              <a:defRPr sz="1200" u="sng"/>
            </a:lvl3pPr>
            <a:lvl4pPr>
              <a:defRPr/>
            </a:lvl4pPr>
            <a:lvl5pPr>
              <a:defRPr/>
            </a:lvl5pPr>
          </a:lstStyle>
          <a:p>
            <a:pPr lvl="0"/>
            <a:r>
              <a:rPr lang="en-GB" noProof="0" dirty="0"/>
              <a:t>Chapter</a:t>
            </a:r>
          </a:p>
          <a:p>
            <a:pPr lvl="2"/>
            <a:r>
              <a:rPr lang="en-GB" noProof="0" dirty="0"/>
              <a:t>1.1	Subchapter	Page X</a:t>
            </a:r>
          </a:p>
        </p:txBody>
      </p:sp>
      <p:sp>
        <p:nvSpPr>
          <p:cNvPr id="7" name="Footer Placeholder 2">
            <a:extLst>
              <a:ext uri="{FF2B5EF4-FFF2-40B4-BE49-F238E27FC236}">
                <a16:creationId xmlns:a16="http://schemas.microsoft.com/office/drawing/2014/main" id="{850D88E5-30A3-4745-86D8-A6C5599C17C1}"/>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8" name="Title Placeholder 4">
            <a:extLst>
              <a:ext uri="{FF2B5EF4-FFF2-40B4-BE49-F238E27FC236}">
                <a16:creationId xmlns:a16="http://schemas.microsoft.com/office/drawing/2014/main" id="{B8A4F20A-04D1-4924-A06E-79655E25FBF4}"/>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9" name="Picture 8">
            <a:extLst>
              <a:ext uri="{FF2B5EF4-FFF2-40B4-BE49-F238E27FC236}">
                <a16:creationId xmlns:a16="http://schemas.microsoft.com/office/drawing/2014/main" id="{C0ABDAA1-3E31-C145-B1D4-4095FE09EE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444935370"/>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 Content 1c 1p">
    <p:spTree>
      <p:nvGrpSpPr>
        <p:cNvPr id="1" name=""/>
        <p:cNvGrpSpPr/>
        <p:nvPr/>
      </p:nvGrpSpPr>
      <p:grpSpPr>
        <a:xfrm>
          <a:off x="0" y="0"/>
          <a:ext cx="0" cy="0"/>
          <a:chOff x="0" y="0"/>
          <a:chExt cx="0" cy="0"/>
        </a:xfrm>
      </p:grpSpPr>
      <p:sp>
        <p:nvSpPr>
          <p:cNvPr id="13"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9002542" cy="5132388"/>
          </a:xfrm>
          <a:prstGeom prst="rect">
            <a:avLst/>
          </a:prstGeom>
        </p:spPr>
        <p:txBody>
          <a:bodyPr>
            <a:noAutofit/>
          </a:bodyPr>
          <a:lstStyle>
            <a:lvl1pPr>
              <a:defRPr/>
            </a:lvl1pPr>
            <a:lvl2pPr>
              <a:defRPr/>
            </a:lvl2pPr>
            <a:lvl3pPr>
              <a:defRPr baseline="0"/>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Footer Placeholder 2">
            <a:extLst>
              <a:ext uri="{FF2B5EF4-FFF2-40B4-BE49-F238E27FC236}">
                <a16:creationId xmlns:a16="http://schemas.microsoft.com/office/drawing/2014/main" id="{12985745-B8C7-4B22-9F9F-6938B166947B}"/>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7" name="Title Placeholder 4">
            <a:extLst>
              <a:ext uri="{FF2B5EF4-FFF2-40B4-BE49-F238E27FC236}">
                <a16:creationId xmlns:a16="http://schemas.microsoft.com/office/drawing/2014/main" id="{46B2C1D7-0B00-436F-ABA4-854E55EC8112}"/>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10" name="Picture 9">
            <a:extLst>
              <a:ext uri="{FF2B5EF4-FFF2-40B4-BE49-F238E27FC236}">
                <a16:creationId xmlns:a16="http://schemas.microsoft.com/office/drawing/2014/main" id="{5B64895E-EAF2-EA4E-8D73-2D37EA4B67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81081261"/>
      </p:ext>
    </p:extLst>
  </p:cSld>
  <p:clrMapOvr>
    <a:masterClrMapping/>
  </p:clrMapOvr>
  <p:transition>
    <p:wipe dir="r"/>
  </p:transition>
  <p:extLst>
    <p:ext uri="{DCECCB84-F9BA-43D5-87BE-67443E8EF086}">
      <p15:sldGuideLst xmlns:p15="http://schemas.microsoft.com/office/powerpoint/2012/main">
        <p15:guide id="1"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 Content 2c 1p">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4356100" cy="5132388"/>
          </a:xfrm>
          <a:prstGeom prst="rect">
            <a:avLst/>
          </a:prstGeom>
        </p:spPr>
        <p:txBody>
          <a:bodyPr>
            <a:noAutofit/>
          </a:bodyPr>
          <a:lstStyle>
            <a:lvl1pPr>
              <a:defRPr/>
            </a:lvl1pPr>
            <a:lvl2pPr>
              <a:defRPr/>
            </a:lvl2pPr>
            <a:lvl3pPr>
              <a:defRPr baseline="0"/>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Inhaltsplatzhalter 4">
            <a:extLst>
              <a:ext uri="{FF2B5EF4-FFF2-40B4-BE49-F238E27FC236}">
                <a16:creationId xmlns:a16="http://schemas.microsoft.com/office/drawing/2014/main" id="{C3741DB6-EB90-4151-A626-C9790A3A48F5}"/>
              </a:ext>
            </a:extLst>
          </p:cNvPr>
          <p:cNvSpPr>
            <a:spLocks noGrp="1"/>
          </p:cNvSpPr>
          <p:nvPr>
            <p:ph sz="quarter" idx="22" hasCustomPrompt="1"/>
          </p:nvPr>
        </p:nvSpPr>
        <p:spPr>
          <a:xfrm>
            <a:off x="5184774" y="1619250"/>
            <a:ext cx="4356100" cy="5132388"/>
          </a:xfrm>
          <a:prstGeom prst="rect">
            <a:avLst/>
          </a:prstGeom>
        </p:spPr>
        <p:txBody>
          <a:bodyPr>
            <a:noAutofit/>
          </a:bodyPr>
          <a:lstStyle>
            <a:lvl1pPr>
              <a:defRPr/>
            </a:lvl1pPr>
            <a:lvl2pPr>
              <a:defRPr/>
            </a:lvl2pPr>
            <a:lvl3pPr>
              <a:defRPr/>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Footer Placeholder 2">
            <a:extLst>
              <a:ext uri="{FF2B5EF4-FFF2-40B4-BE49-F238E27FC236}">
                <a16:creationId xmlns:a16="http://schemas.microsoft.com/office/drawing/2014/main" id="{F4B81242-552F-497D-92FD-3F3BD2F869D1}"/>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8" name="Title Placeholder 4">
            <a:extLst>
              <a:ext uri="{FF2B5EF4-FFF2-40B4-BE49-F238E27FC236}">
                <a16:creationId xmlns:a16="http://schemas.microsoft.com/office/drawing/2014/main" id="{AE1264DC-7C6D-48D1-BB71-EF6A7A19C1B1}"/>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9" name="Picture 8">
            <a:extLst>
              <a:ext uri="{FF2B5EF4-FFF2-40B4-BE49-F238E27FC236}">
                <a16:creationId xmlns:a16="http://schemas.microsoft.com/office/drawing/2014/main" id="{1F11E1A5-D552-9D42-BCAF-24B35112F1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436736376"/>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guide id="2" pos="3084">
          <p15:clr>
            <a:srgbClr val="FBAE40"/>
          </p15:clr>
        </p15:guide>
        <p15:guide id="3" pos="32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Title with shorter headline">
    <p:bg>
      <p:bgRef idx="1001">
        <a:schemeClr val="bg1"/>
      </p:bgRef>
    </p:bg>
    <p:spTree>
      <p:nvGrpSpPr>
        <p:cNvPr id="1" name=""/>
        <p:cNvGrpSpPr/>
        <p:nvPr/>
      </p:nvGrpSpPr>
      <p:grpSpPr>
        <a:xfrm>
          <a:off x="0" y="0"/>
          <a:ext cx="0" cy="0"/>
          <a:chOff x="0" y="0"/>
          <a:chExt cx="0" cy="0"/>
        </a:xfrm>
      </p:grpSpPr>
      <p:pic>
        <p:nvPicPr>
          <p:cNvPr id="11" name="Grafik 6">
            <a:extLst>
              <a:ext uri="{FF2B5EF4-FFF2-40B4-BE49-F238E27FC236}">
                <a16:creationId xmlns:a16="http://schemas.microsoft.com/office/drawing/2014/main" id="{3B4D1EF5-93B5-476F-9D18-80A2851DA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12674"/>
            <a:ext cx="10105441" cy="7598172"/>
          </a:xfrm>
          <a:prstGeom prst="rect">
            <a:avLst/>
          </a:prstGeom>
        </p:spPr>
      </p:pic>
      <p:pic>
        <p:nvPicPr>
          <p:cNvPr id="12" name="Grafik 11">
            <a:extLst>
              <a:ext uri="{FF2B5EF4-FFF2-40B4-BE49-F238E27FC236}">
                <a16:creationId xmlns:a16="http://schemas.microsoft.com/office/drawing/2014/main" id="{BEC3DC1D-2B3A-45C5-8655-749262444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13" name="Textplatzhalter 28">
            <a:extLst>
              <a:ext uri="{FF2B5EF4-FFF2-40B4-BE49-F238E27FC236}">
                <a16:creationId xmlns:a16="http://schemas.microsoft.com/office/drawing/2014/main" id="{543C343D-9A5C-4A32-9C78-A956FAD34302}"/>
              </a:ext>
            </a:extLst>
          </p:cNvPr>
          <p:cNvSpPr>
            <a:spLocks noGrp="1"/>
          </p:cNvSpPr>
          <p:nvPr>
            <p:ph type="body" sz="quarter" idx="12" hasCustomPrompt="1"/>
          </p:nvPr>
        </p:nvSpPr>
        <p:spPr>
          <a:xfrm>
            <a:off x="539750" y="4590000"/>
            <a:ext cx="2648484" cy="475996"/>
          </a:xfrm>
          <a:prstGeom prst="rect">
            <a:avLst/>
          </a:prstGeom>
        </p:spPr>
        <p:txBody>
          <a:bodyPr lIns="0" tIns="468000" rIns="0" bIns="0" anchor="b" anchorCtr="0">
            <a:noAutofit/>
          </a:bodyPr>
          <a:lstStyle>
            <a:lvl1pPr>
              <a:defRPr sz="1500">
                <a:solidFill>
                  <a:srgbClr val="00A3E0"/>
                </a:solidFill>
              </a:defRPr>
            </a:lvl1pPr>
          </a:lstStyle>
          <a:p>
            <a:pPr lvl="0"/>
            <a:r>
              <a:rPr lang="en-GB" noProof="1"/>
              <a:t>#PositiveImpact</a:t>
            </a:r>
          </a:p>
        </p:txBody>
      </p:sp>
      <p:sp>
        <p:nvSpPr>
          <p:cNvPr id="14" name="Textplatzhalter 28">
            <a:extLst>
              <a:ext uri="{FF2B5EF4-FFF2-40B4-BE49-F238E27FC236}">
                <a16:creationId xmlns:a16="http://schemas.microsoft.com/office/drawing/2014/main" id="{2F592242-F10D-450F-8BAA-3EF11989D37F}"/>
              </a:ext>
            </a:extLst>
          </p:cNvPr>
          <p:cNvSpPr>
            <a:spLocks noGrp="1"/>
          </p:cNvSpPr>
          <p:nvPr>
            <p:ph type="body" sz="quarter" idx="11" hasCustomPrompt="1"/>
          </p:nvPr>
        </p:nvSpPr>
        <p:spPr>
          <a:xfrm>
            <a:off x="539750" y="3247200"/>
            <a:ext cx="8996364" cy="627445"/>
          </a:xfrm>
          <a:prstGeom prst="rect">
            <a:avLst/>
          </a:prstGeom>
        </p:spPr>
        <p:txBody>
          <a:bodyPr lIns="0" tIns="0" rIns="0" bIns="0" anchor="b" anchorCtr="0">
            <a:noAutofit/>
          </a:bodyPr>
          <a:lstStyle>
            <a:lvl1pPr>
              <a:defRPr sz="1800" baseline="0">
                <a:solidFill>
                  <a:schemeClr val="tx1"/>
                </a:solidFill>
              </a:defRPr>
            </a:lvl1pPr>
          </a:lstStyle>
          <a:p>
            <a:pPr lvl="0"/>
            <a:r>
              <a:rPr lang="en-GB" noProof="0" dirty="0"/>
              <a:t>Click to edit </a:t>
            </a:r>
            <a:r>
              <a:rPr lang="en-GB" noProof="0" dirty="0" err="1"/>
              <a:t>topline</a:t>
            </a:r>
            <a:endParaRPr lang="en-GB" noProof="0" dirty="0"/>
          </a:p>
        </p:txBody>
      </p:sp>
      <p:sp>
        <p:nvSpPr>
          <p:cNvPr id="16" name="Text Placeholder 3">
            <a:extLst>
              <a:ext uri="{FF2B5EF4-FFF2-40B4-BE49-F238E27FC236}">
                <a16:creationId xmlns:a16="http://schemas.microsoft.com/office/drawing/2014/main" id="{3B5C69D6-B05D-4864-A120-E24D11449D5E}"/>
              </a:ext>
            </a:extLst>
          </p:cNvPr>
          <p:cNvSpPr>
            <a:spLocks noGrp="1"/>
          </p:cNvSpPr>
          <p:nvPr>
            <p:ph type="body" sz="quarter" idx="13" hasCustomPrompt="1"/>
          </p:nvPr>
        </p:nvSpPr>
        <p:spPr>
          <a:xfrm>
            <a:off x="539750" y="5371200"/>
            <a:ext cx="9002713" cy="1072800"/>
          </a:xfrm>
        </p:spPr>
        <p:txBody>
          <a:bodyPr anchor="t" anchorCtr="0"/>
          <a:lstStyle>
            <a:lvl1pPr>
              <a:lnSpc>
                <a:spcPct val="100000"/>
              </a:lnSpc>
              <a:defRPr sz="1800" baseline="0">
                <a:solidFill>
                  <a:schemeClr val="tx1"/>
                </a:solidFill>
              </a:defRPr>
            </a:lvl1pPr>
          </a:lstStyle>
          <a:p>
            <a:pPr lvl="0"/>
            <a:r>
              <a:rPr lang="en-US" dirty="0"/>
              <a:t>Click to add further information like speaker,</a:t>
            </a:r>
            <a:br>
              <a:rPr lang="en-US" dirty="0"/>
            </a:br>
            <a:r>
              <a:rPr lang="en-US" dirty="0"/>
              <a:t>date and location</a:t>
            </a:r>
          </a:p>
        </p:txBody>
      </p:sp>
      <p:sp>
        <p:nvSpPr>
          <p:cNvPr id="18" name="Textplatzhalter 4">
            <a:extLst>
              <a:ext uri="{FF2B5EF4-FFF2-40B4-BE49-F238E27FC236}">
                <a16:creationId xmlns:a16="http://schemas.microsoft.com/office/drawing/2014/main" id="{A4C9670C-C780-4978-BDAC-249F82E49998}"/>
              </a:ext>
            </a:extLst>
          </p:cNvPr>
          <p:cNvSpPr>
            <a:spLocks noGrp="1"/>
          </p:cNvSpPr>
          <p:nvPr>
            <p:ph type="body" sz="quarter" idx="10" hasCustomPrompt="1"/>
          </p:nvPr>
        </p:nvSpPr>
        <p:spPr>
          <a:xfrm>
            <a:off x="510876" y="3974400"/>
            <a:ext cx="8996915" cy="758510"/>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pic>
        <p:nvPicPr>
          <p:cNvPr id="21" name="Picture 20">
            <a:extLst>
              <a:ext uri="{FF2B5EF4-FFF2-40B4-BE49-F238E27FC236}">
                <a16:creationId xmlns:a16="http://schemas.microsoft.com/office/drawing/2014/main" id="{0C8EF6D2-8D38-7046-902F-890B7E06D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
        <p:nvSpPr>
          <p:cNvPr id="15" name="Rechteck 7">
            <a:extLst>
              <a:ext uri="{FF2B5EF4-FFF2-40B4-BE49-F238E27FC236}">
                <a16:creationId xmlns:a16="http://schemas.microsoft.com/office/drawing/2014/main" id="{60AA7CEC-9222-0F48-B46C-B93267BA5DB5}"/>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rgbClr val="0018A8"/>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00A3E0"/>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1784120383"/>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227" userDrawn="1">
          <p15:clr>
            <a:srgbClr val="FBAE40"/>
          </p15:clr>
        </p15:guide>
        <p15:guide id="3" pos="848" userDrawn="1">
          <p15:clr>
            <a:srgbClr val="FBAE40"/>
          </p15:clr>
        </p15:guide>
        <p15:guide id="4" orient="horz" pos="4059" userDrawn="1">
          <p15:clr>
            <a:srgbClr val="FBAE40"/>
          </p15:clr>
        </p15:guide>
        <p15:guide id="5" orient="horz" pos="41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Content 2c 2p">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4356100" cy="2484000"/>
          </a:xfrm>
          <a:prstGeom prst="rect">
            <a:avLst/>
          </a:prstGeom>
        </p:spPr>
        <p:txBody>
          <a:bodyPr>
            <a:noAutofit/>
          </a:bodyPr>
          <a:lstStyle>
            <a:lvl1pPr>
              <a:defRPr/>
            </a:lvl1pPr>
            <a:lvl2pPr>
              <a:defRPr/>
            </a:lvl2pPr>
            <a:lvl3pPr>
              <a:defRPr baseline="0"/>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Inhaltsplatzhalter 4">
            <a:extLst>
              <a:ext uri="{FF2B5EF4-FFF2-40B4-BE49-F238E27FC236}">
                <a16:creationId xmlns:a16="http://schemas.microsoft.com/office/drawing/2014/main" id="{C3741DB6-EB90-4151-A626-C9790A3A48F5}"/>
              </a:ext>
            </a:extLst>
          </p:cNvPr>
          <p:cNvSpPr>
            <a:spLocks noGrp="1"/>
          </p:cNvSpPr>
          <p:nvPr>
            <p:ph sz="quarter" idx="22" hasCustomPrompt="1"/>
          </p:nvPr>
        </p:nvSpPr>
        <p:spPr>
          <a:xfrm>
            <a:off x="5184774" y="1619250"/>
            <a:ext cx="4356100" cy="2484000"/>
          </a:xfrm>
          <a:prstGeom prst="rect">
            <a:avLst/>
          </a:prstGeom>
        </p:spPr>
        <p:txBody>
          <a:bodyPr>
            <a:noAutofit/>
          </a:bodyPr>
          <a:lstStyle>
            <a:lvl1pPr>
              <a:defRPr/>
            </a:lvl1pPr>
            <a:lvl2pPr>
              <a:defRPr/>
            </a:lvl2pPr>
            <a:lvl3pPr>
              <a:defRPr/>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nhaltsplatzhalter 4">
            <a:extLst>
              <a:ext uri="{FF2B5EF4-FFF2-40B4-BE49-F238E27FC236}">
                <a16:creationId xmlns:a16="http://schemas.microsoft.com/office/drawing/2014/main" id="{81999978-CEC0-4FC3-BCE8-128FE0C4431A}"/>
              </a:ext>
            </a:extLst>
          </p:cNvPr>
          <p:cNvSpPr>
            <a:spLocks noGrp="1"/>
          </p:cNvSpPr>
          <p:nvPr>
            <p:ph sz="quarter" idx="23" hasCustomPrompt="1"/>
          </p:nvPr>
        </p:nvSpPr>
        <p:spPr>
          <a:xfrm>
            <a:off x="539750" y="4268876"/>
            <a:ext cx="4356100" cy="2484000"/>
          </a:xfrm>
          <a:prstGeom prst="rect">
            <a:avLst/>
          </a:prstGeom>
        </p:spPr>
        <p:txBody>
          <a:bodyPr>
            <a:noAutofit/>
          </a:bodyPr>
          <a:lstStyle>
            <a:lvl1pPr>
              <a:defRPr/>
            </a:lvl1pPr>
            <a:lvl2pPr>
              <a:defRPr/>
            </a:lvl2pPr>
            <a:lvl3pPr>
              <a:defRPr baseline="0"/>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nhaltsplatzhalter 4">
            <a:extLst>
              <a:ext uri="{FF2B5EF4-FFF2-40B4-BE49-F238E27FC236}">
                <a16:creationId xmlns:a16="http://schemas.microsoft.com/office/drawing/2014/main" id="{4643AFC2-C706-4223-9A6D-97BA1BF96E92}"/>
              </a:ext>
            </a:extLst>
          </p:cNvPr>
          <p:cNvSpPr>
            <a:spLocks noGrp="1"/>
          </p:cNvSpPr>
          <p:nvPr>
            <p:ph sz="quarter" idx="24" hasCustomPrompt="1"/>
          </p:nvPr>
        </p:nvSpPr>
        <p:spPr>
          <a:xfrm>
            <a:off x="5184773" y="4268876"/>
            <a:ext cx="4356100" cy="2484000"/>
          </a:xfrm>
          <a:prstGeom prst="rect">
            <a:avLst/>
          </a:prstGeom>
        </p:spPr>
        <p:txBody>
          <a:bodyPr>
            <a:noAutofit/>
          </a:bodyPr>
          <a:lstStyle>
            <a:lvl1pPr>
              <a:defRPr/>
            </a:lvl1pPr>
            <a:lvl2pPr>
              <a:defRPr/>
            </a:lvl2pPr>
            <a:lvl3pPr>
              <a:defRPr/>
            </a:lvl3pPr>
            <a:lvl4pPr>
              <a:defRPr/>
            </a:lvl4pPr>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Footer Placeholder 2">
            <a:extLst>
              <a:ext uri="{FF2B5EF4-FFF2-40B4-BE49-F238E27FC236}">
                <a16:creationId xmlns:a16="http://schemas.microsoft.com/office/drawing/2014/main" id="{639E1DEC-3519-475B-8BEB-18B8F10A6EB2}"/>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10" name="Title Placeholder 4">
            <a:extLst>
              <a:ext uri="{FF2B5EF4-FFF2-40B4-BE49-F238E27FC236}">
                <a16:creationId xmlns:a16="http://schemas.microsoft.com/office/drawing/2014/main" id="{D883C0F6-D688-4E29-BC42-AADA5B89A00C}"/>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13" name="Picture 12">
            <a:extLst>
              <a:ext uri="{FF2B5EF4-FFF2-40B4-BE49-F238E27FC236}">
                <a16:creationId xmlns:a16="http://schemas.microsoft.com/office/drawing/2014/main" id="{107AF1C2-D2C7-1E47-AB14-671EE07903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1856902849"/>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guide id="2" pos="3084">
          <p15:clr>
            <a:srgbClr val="FBAE40"/>
          </p15:clr>
        </p15:guide>
        <p15:guide id="3" pos="326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 Content copy text 1c">
    <p:spTree>
      <p:nvGrpSpPr>
        <p:cNvPr id="1" name=""/>
        <p:cNvGrpSpPr/>
        <p:nvPr/>
      </p:nvGrpSpPr>
      <p:grpSpPr>
        <a:xfrm>
          <a:off x="0" y="0"/>
          <a:ext cx="0" cy="0"/>
          <a:chOff x="0" y="0"/>
          <a:chExt cx="0" cy="0"/>
        </a:xfrm>
      </p:grpSpPr>
      <p:sp>
        <p:nvSpPr>
          <p:cNvPr id="13"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9002542" cy="5132388"/>
          </a:xfrm>
          <a:prstGeom prst="rect">
            <a:avLst/>
          </a:prstGeom>
        </p:spPr>
        <p:txBody>
          <a:bodyPr>
            <a:noAutofit/>
          </a:bodyPr>
          <a:lstStyle>
            <a:lvl1pPr>
              <a:defRPr/>
            </a:lvl1pPr>
            <a:lvl2pPr>
              <a:defRPr sz="1800"/>
            </a:lvl2pPr>
            <a:lvl3pPr>
              <a:defRPr sz="1800" baseline="0"/>
            </a:lvl3pPr>
            <a:lvl4pPr>
              <a:defRPr sz="1400"/>
            </a:lvl4pPr>
            <a:lvl5pPr>
              <a:defRPr sz="11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Footer Placeholder 2">
            <a:extLst>
              <a:ext uri="{FF2B5EF4-FFF2-40B4-BE49-F238E27FC236}">
                <a16:creationId xmlns:a16="http://schemas.microsoft.com/office/drawing/2014/main" id="{CF4A4FF4-70D4-4CDA-9154-618F5873D602}"/>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11" name="Title Placeholder 4">
            <a:extLst>
              <a:ext uri="{FF2B5EF4-FFF2-40B4-BE49-F238E27FC236}">
                <a16:creationId xmlns:a16="http://schemas.microsoft.com/office/drawing/2014/main" id="{12CDDB12-B383-4062-A2E8-960FADBCE87E}"/>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8" name="Picture 7">
            <a:extLst>
              <a:ext uri="{FF2B5EF4-FFF2-40B4-BE49-F238E27FC236}">
                <a16:creationId xmlns:a16="http://schemas.microsoft.com/office/drawing/2014/main" id="{496735FA-BB33-2047-B121-E7F9D19A02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3165108108"/>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2 Content copy text 2c">
    <p:spTree>
      <p:nvGrpSpPr>
        <p:cNvPr id="1" name=""/>
        <p:cNvGrpSpPr/>
        <p:nvPr/>
      </p:nvGrpSpPr>
      <p:grpSpPr>
        <a:xfrm>
          <a:off x="0" y="0"/>
          <a:ext cx="0" cy="0"/>
          <a:chOff x="0" y="0"/>
          <a:chExt cx="0" cy="0"/>
        </a:xfrm>
      </p:grpSpPr>
      <p:sp>
        <p:nvSpPr>
          <p:cNvPr id="17" name="Inhaltsplatzhalter 4">
            <a:extLst>
              <a:ext uri="{FF2B5EF4-FFF2-40B4-BE49-F238E27FC236}">
                <a16:creationId xmlns:a16="http://schemas.microsoft.com/office/drawing/2014/main" id="{508575B6-5C3A-4B44-BBE8-C22B945AB87C}"/>
              </a:ext>
            </a:extLst>
          </p:cNvPr>
          <p:cNvSpPr>
            <a:spLocks noGrp="1"/>
          </p:cNvSpPr>
          <p:nvPr>
            <p:ph sz="quarter" idx="21" hasCustomPrompt="1"/>
          </p:nvPr>
        </p:nvSpPr>
        <p:spPr>
          <a:xfrm>
            <a:off x="539751" y="1619250"/>
            <a:ext cx="4356099" cy="5132388"/>
          </a:xfrm>
          <a:prstGeom prst="rect">
            <a:avLst/>
          </a:prstGeom>
        </p:spPr>
        <p:txBody>
          <a:bodyPr>
            <a:noAutofit/>
          </a:bodyPr>
          <a:lstStyle>
            <a:lvl1pPr>
              <a:defRPr/>
            </a:lvl1pPr>
            <a:lvl2pPr>
              <a:defRPr sz="1800"/>
            </a:lvl2pPr>
            <a:lvl3pPr>
              <a:defRPr sz="1800" baseline="0"/>
            </a:lvl3pPr>
            <a:lvl4pPr>
              <a:defRPr sz="1400"/>
            </a:lvl4pPr>
            <a:lvl5pPr>
              <a:defRPr sz="11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Inhaltsplatzhalter 4">
            <a:extLst>
              <a:ext uri="{FF2B5EF4-FFF2-40B4-BE49-F238E27FC236}">
                <a16:creationId xmlns:a16="http://schemas.microsoft.com/office/drawing/2014/main" id="{B196491A-3575-42C5-802D-394BECF1C23F}"/>
              </a:ext>
            </a:extLst>
          </p:cNvPr>
          <p:cNvSpPr>
            <a:spLocks noGrp="1"/>
          </p:cNvSpPr>
          <p:nvPr>
            <p:ph sz="quarter" idx="22" hasCustomPrompt="1"/>
          </p:nvPr>
        </p:nvSpPr>
        <p:spPr>
          <a:xfrm>
            <a:off x="5186364" y="1619250"/>
            <a:ext cx="4356099" cy="5132388"/>
          </a:xfrm>
          <a:prstGeom prst="rect">
            <a:avLst/>
          </a:prstGeom>
        </p:spPr>
        <p:txBody>
          <a:bodyPr>
            <a:noAutofit/>
          </a:bodyPr>
          <a:lstStyle>
            <a:lvl1pPr>
              <a:defRPr/>
            </a:lvl1pPr>
            <a:lvl2pPr>
              <a:defRPr sz="1800"/>
            </a:lvl2pPr>
            <a:lvl3pPr>
              <a:defRPr sz="1800" baseline="0"/>
            </a:lvl3pPr>
            <a:lvl4pPr>
              <a:defRPr sz="1400"/>
            </a:lvl4pPr>
            <a:lvl5pPr>
              <a:defRPr sz="11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Footer Placeholder 2">
            <a:extLst>
              <a:ext uri="{FF2B5EF4-FFF2-40B4-BE49-F238E27FC236}">
                <a16:creationId xmlns:a16="http://schemas.microsoft.com/office/drawing/2014/main" id="{99CB8E7E-E31B-44FF-A4AC-A906E812BC0C}"/>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11" name="Title Placeholder 4">
            <a:extLst>
              <a:ext uri="{FF2B5EF4-FFF2-40B4-BE49-F238E27FC236}">
                <a16:creationId xmlns:a16="http://schemas.microsoft.com/office/drawing/2014/main" id="{071E1F30-0ADA-4C88-96B3-724CCEBAE0DF}"/>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9" name="Picture 8">
            <a:extLst>
              <a:ext uri="{FF2B5EF4-FFF2-40B4-BE49-F238E27FC236}">
                <a16:creationId xmlns:a16="http://schemas.microsoft.com/office/drawing/2014/main" id="{B4D92F19-8081-B04B-9185-2FA3A5D15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2280863591"/>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guide id="2" pos="3084" userDrawn="1">
          <p15:clr>
            <a:srgbClr val="FBAE40"/>
          </p15:clr>
        </p15:guide>
        <p15:guide id="3" pos="326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1 Emphasized message">
    <p:spTree>
      <p:nvGrpSpPr>
        <p:cNvPr id="1" name=""/>
        <p:cNvGrpSpPr/>
        <p:nvPr/>
      </p:nvGrpSpPr>
      <p:grpSpPr>
        <a:xfrm>
          <a:off x="0" y="0"/>
          <a:ext cx="0" cy="0"/>
          <a:chOff x="0" y="0"/>
          <a:chExt cx="0" cy="0"/>
        </a:xfrm>
      </p:grpSpPr>
      <p:sp>
        <p:nvSpPr>
          <p:cNvPr id="13"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9002542" cy="5132388"/>
          </a:xfrm>
          <a:prstGeom prst="rect">
            <a:avLst/>
          </a:prstGeom>
        </p:spPr>
        <p:txBody>
          <a:bodyPr>
            <a:noAutofit/>
          </a:bodyPr>
          <a:lstStyle>
            <a:lvl1pPr>
              <a:lnSpc>
                <a:spcPct val="90000"/>
              </a:lnSpc>
              <a:defRPr sz="3400">
                <a:solidFill>
                  <a:srgbClr val="A4BCC2"/>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vl2pPr>
              <a:defRPr/>
            </a:lvl2pPr>
            <a:lvl3pPr>
              <a:defRPr baseline="0"/>
            </a:lvl3pPr>
            <a:lvl4pPr>
              <a:defRPr/>
            </a:lvl4pPr>
            <a:lvl5pPr>
              <a:defRPr/>
            </a:lvl5pPr>
          </a:lstStyle>
          <a:p>
            <a:pPr lvl="0"/>
            <a:r>
              <a:rPr lang="en-GB" noProof="0" dirty="0"/>
              <a:t>Emphasized message</a:t>
            </a:r>
          </a:p>
        </p:txBody>
      </p:sp>
      <p:sp>
        <p:nvSpPr>
          <p:cNvPr id="10" name="Footer Placeholder 2">
            <a:extLst>
              <a:ext uri="{FF2B5EF4-FFF2-40B4-BE49-F238E27FC236}">
                <a16:creationId xmlns:a16="http://schemas.microsoft.com/office/drawing/2014/main" id="{89DF95B3-F87A-4A29-84C7-91F898B9C894}"/>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11" name="Title Placeholder 4">
            <a:extLst>
              <a:ext uri="{FF2B5EF4-FFF2-40B4-BE49-F238E27FC236}">
                <a16:creationId xmlns:a16="http://schemas.microsoft.com/office/drawing/2014/main" id="{D7B7644A-C49E-4B5B-96EA-82CC4DE6D58B}"/>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8" name="Picture 7">
            <a:extLst>
              <a:ext uri="{FF2B5EF4-FFF2-40B4-BE49-F238E27FC236}">
                <a16:creationId xmlns:a16="http://schemas.microsoft.com/office/drawing/2014/main" id="{96CC1B21-C94C-B848-8A85-53AA3DC3F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3166113196"/>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 Headline only">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928803CB-5E3D-4610-9795-E0BA70876881}"/>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6" name="Title Placeholder 4">
            <a:extLst>
              <a:ext uri="{FF2B5EF4-FFF2-40B4-BE49-F238E27FC236}">
                <a16:creationId xmlns:a16="http://schemas.microsoft.com/office/drawing/2014/main" id="{01D76B57-6EB5-4D07-A8BC-F5E8770D9C57}"/>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8" name="Picture 7">
            <a:extLst>
              <a:ext uri="{FF2B5EF4-FFF2-40B4-BE49-F238E27FC236}">
                <a16:creationId xmlns:a16="http://schemas.microsoft.com/office/drawing/2014/main" id="{65756018-7147-4D41-95F0-246C757279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1421726026"/>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3 empty foil">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E038F5BB-C0E7-4077-B7BF-19A061881E76}"/>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pic>
        <p:nvPicPr>
          <p:cNvPr id="5" name="Picture 4">
            <a:extLst>
              <a:ext uri="{FF2B5EF4-FFF2-40B4-BE49-F238E27FC236}">
                <a16:creationId xmlns:a16="http://schemas.microsoft.com/office/drawing/2014/main" id="{696C336B-093E-1548-9171-8328FF9E8D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3449940642"/>
      </p:ext>
    </p:extLst>
  </p:cSld>
  <p:clrMapOvr>
    <a:masterClrMapping/>
  </p:clrMapOvr>
  <p:transition>
    <p:wipe dir="r"/>
  </p:transition>
  <p:extLst>
    <p:ext uri="{DCECCB84-F9BA-43D5-87BE-67443E8EF086}">
      <p15:sldGuideLst xmlns:p15="http://schemas.microsoft.com/office/powerpoint/2012/main">
        <p15:guide id="1" orient="horz" pos="10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1 Disclaimer">
    <p:spTree>
      <p:nvGrpSpPr>
        <p:cNvPr id="1" name=""/>
        <p:cNvGrpSpPr/>
        <p:nvPr/>
      </p:nvGrpSpPr>
      <p:grpSpPr>
        <a:xfrm>
          <a:off x="0" y="0"/>
          <a:ext cx="0" cy="0"/>
          <a:chOff x="0" y="0"/>
          <a:chExt cx="0" cy="0"/>
        </a:xfrm>
      </p:grpSpPr>
      <p:sp>
        <p:nvSpPr>
          <p:cNvPr id="13" name="Inhaltsplatzhalter 4">
            <a:extLst>
              <a:ext uri="{FF2B5EF4-FFF2-40B4-BE49-F238E27FC236}">
                <a16:creationId xmlns:a16="http://schemas.microsoft.com/office/drawing/2014/main" id="{E7F0573E-C3B6-4EC3-9B9C-39F370BF180C}"/>
              </a:ext>
            </a:extLst>
          </p:cNvPr>
          <p:cNvSpPr>
            <a:spLocks noGrp="1"/>
          </p:cNvSpPr>
          <p:nvPr>
            <p:ph sz="quarter" idx="21" hasCustomPrompt="1"/>
          </p:nvPr>
        </p:nvSpPr>
        <p:spPr>
          <a:xfrm>
            <a:off x="539751" y="1619250"/>
            <a:ext cx="9002542" cy="5132388"/>
          </a:xfrm>
          <a:prstGeom prst="rect">
            <a:avLst/>
          </a:prstGeom>
        </p:spPr>
        <p:txBody>
          <a:bodyPr>
            <a:noAutofit/>
          </a:bodyPr>
          <a:lstStyle>
            <a:lvl1pPr>
              <a:defRPr sz="110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defRPr>
            </a:lvl1pPr>
            <a:lvl2pPr>
              <a:defRPr/>
            </a:lvl2pPr>
            <a:lvl3pPr>
              <a:defRPr baseline="0"/>
            </a:lvl3pPr>
            <a:lvl4pPr>
              <a:defRPr/>
            </a:lvl4pPr>
            <a:lvl5pPr>
              <a:defRPr/>
            </a:lvl5pPr>
          </a:lstStyle>
          <a:p>
            <a:pPr lvl="0"/>
            <a:r>
              <a:rPr lang="en-GB" noProof="0" dirty="0"/>
              <a:t>Disclaimer text</a:t>
            </a:r>
          </a:p>
        </p:txBody>
      </p:sp>
      <p:sp>
        <p:nvSpPr>
          <p:cNvPr id="10" name="Footer Placeholder 2">
            <a:extLst>
              <a:ext uri="{FF2B5EF4-FFF2-40B4-BE49-F238E27FC236}">
                <a16:creationId xmlns:a16="http://schemas.microsoft.com/office/drawing/2014/main" id="{EAA1933A-0047-4F2E-B890-8D85D483608F}"/>
              </a:ext>
            </a:extLst>
          </p:cNvPr>
          <p:cNvSpPr>
            <a:spLocks noGrp="1"/>
          </p:cNvSpPr>
          <p:nvPr>
            <p:ph type="ftr" sz="quarter" idx="3"/>
          </p:nvPr>
        </p:nvSpPr>
        <p:spPr>
          <a:xfrm>
            <a:off x="2603174" y="6921358"/>
            <a:ext cx="3403600" cy="36844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11" name="Title Placeholder 4">
            <a:extLst>
              <a:ext uri="{FF2B5EF4-FFF2-40B4-BE49-F238E27FC236}">
                <a16:creationId xmlns:a16="http://schemas.microsoft.com/office/drawing/2014/main" id="{5B513357-9E20-42DA-9973-00965B5D2DC9}"/>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pic>
        <p:nvPicPr>
          <p:cNvPr id="8" name="Picture 7">
            <a:extLst>
              <a:ext uri="{FF2B5EF4-FFF2-40B4-BE49-F238E27FC236}">
                <a16:creationId xmlns:a16="http://schemas.microsoft.com/office/drawing/2014/main" id="{4D250AF5-3A7B-CC47-B4DF-6420B05725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Tree>
    <p:extLst>
      <p:ext uri="{BB962C8B-B14F-4D97-AF65-F5344CB8AC3E}">
        <p14:creationId xmlns:p14="http://schemas.microsoft.com/office/powerpoint/2010/main" val="477431654"/>
      </p:ext>
    </p:extLst>
  </p:cSld>
  <p:clrMapOvr>
    <a:masterClrMapping/>
  </p:clrMapOvr>
  <p:transition>
    <p:wipe dir="r"/>
  </p:transition>
  <p:extLst>
    <p:ext uri="{DCECCB84-F9BA-43D5-87BE-67443E8EF086}">
      <p15:sldGuideLst xmlns:p15="http://schemas.microsoft.com/office/powerpoint/2012/main">
        <p15:guide id="1"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5" name="Text Placeholder 4"/>
          <p:cNvSpPr>
            <a:spLocks noGrp="1"/>
          </p:cNvSpPr>
          <p:nvPr>
            <p:ph type="body" sz="quarter" idx="75" hasCustomPrompt="1"/>
          </p:nvPr>
        </p:nvSpPr>
        <p:spPr>
          <a:xfrm>
            <a:off x="661565" y="4507200"/>
            <a:ext cx="2206212" cy="304800"/>
          </a:xfrm>
          <a:prstGeom prst="rect">
            <a:avLst/>
          </a:prstGeom>
        </p:spPr>
        <p:txBody>
          <a:bodyPr lIns="0" tIns="0" rIns="0" bIns="0"/>
          <a:lstStyle>
            <a:lvl1pPr marL="0" indent="0">
              <a:buNone/>
              <a:defRPr sz="2451">
                <a:solidFill>
                  <a:srgbClr val="00205B"/>
                </a:solidFill>
                <a:latin typeface="Deutsche Bank Display" charset="0"/>
                <a:ea typeface="Deutsche Bank Display" charset="0"/>
                <a:cs typeface="Deutsche Bank Display" charset="0"/>
              </a:defRPr>
            </a:lvl1pPr>
          </a:lstStyle>
          <a:p>
            <a:pPr lvl="0"/>
            <a:r>
              <a:rPr lang="en-US" dirty="0"/>
              <a:t>DB Display</a:t>
            </a:r>
          </a:p>
        </p:txBody>
      </p:sp>
      <p:sp>
        <p:nvSpPr>
          <p:cNvPr id="7" name="Text Placeholder 7"/>
          <p:cNvSpPr>
            <a:spLocks noGrp="1"/>
          </p:cNvSpPr>
          <p:nvPr>
            <p:ph type="body" sz="quarter" idx="74" hasCustomPrompt="1"/>
          </p:nvPr>
        </p:nvSpPr>
        <p:spPr>
          <a:xfrm>
            <a:off x="3614656" y="1764001"/>
            <a:ext cx="4345071" cy="4321175"/>
          </a:xfrm>
          <a:prstGeom prst="rect">
            <a:avLst/>
          </a:prstGeom>
        </p:spPr>
        <p:txBody>
          <a:bodyPr lIns="0" tIns="0" rIns="0" bIns="0"/>
          <a:lstStyle>
            <a:lvl1pPr marL="0" indent="0">
              <a:buNone/>
              <a:defRPr sz="943" baseline="0">
                <a:solidFill>
                  <a:srgbClr val="535B61"/>
                </a:solidFill>
                <a:latin typeface="Deutsche Bank Text" charset="0"/>
                <a:ea typeface="Deutsche Bank Text" charset="0"/>
                <a:cs typeface="Deutsche Bank Text" charset="0"/>
              </a:defRPr>
            </a:lvl1pPr>
            <a:lvl2pPr marL="429712" indent="0">
              <a:buNone/>
              <a:defRPr sz="943">
                <a:solidFill>
                  <a:srgbClr val="A7A8AA"/>
                </a:solidFill>
                <a:latin typeface="Deutsche Bank Text Beta" charset="0"/>
                <a:ea typeface="Deutsche Bank Text Beta" charset="0"/>
                <a:cs typeface="Deutsche Bank Text Beta" charset="0"/>
              </a:defRPr>
            </a:lvl2pPr>
            <a:lvl3pPr marL="859424" indent="0">
              <a:buNone/>
              <a:defRPr sz="943">
                <a:solidFill>
                  <a:srgbClr val="A7A8AA"/>
                </a:solidFill>
                <a:latin typeface="Deutsche Bank Text Beta" charset="0"/>
                <a:ea typeface="Deutsche Bank Text Beta" charset="0"/>
                <a:cs typeface="Deutsche Bank Text Beta" charset="0"/>
              </a:defRPr>
            </a:lvl3pPr>
            <a:lvl4pPr marL="1289136" indent="0">
              <a:buNone/>
              <a:defRPr sz="943">
                <a:solidFill>
                  <a:srgbClr val="A7A8AA"/>
                </a:solidFill>
                <a:latin typeface="Deutsche Bank Text Beta" charset="0"/>
                <a:ea typeface="Deutsche Bank Text Beta" charset="0"/>
                <a:cs typeface="Deutsche Bank Text Beta" charset="0"/>
              </a:defRPr>
            </a:lvl4pPr>
            <a:lvl5pPr marL="1718848" indent="0">
              <a:buNone/>
              <a:defRPr sz="943">
                <a:solidFill>
                  <a:srgbClr val="A7A8AA"/>
                </a:solidFill>
                <a:latin typeface="Deutsche Bank Text Beta" charset="0"/>
                <a:ea typeface="Deutsche Bank Text Beta" charset="0"/>
                <a:cs typeface="Deutsche Bank Text Beta" charset="0"/>
              </a:defRPr>
            </a:lvl5pPr>
          </a:lstStyle>
          <a:p>
            <a:pPr lvl="0"/>
            <a:r>
              <a:rPr lang="en-US" dirty="0"/>
              <a:t>Deutsche Bank Text Dark Grey 10pt</a:t>
            </a:r>
          </a:p>
        </p:txBody>
      </p:sp>
      <p:sp>
        <p:nvSpPr>
          <p:cNvPr id="11" name="Text Placeholder 6"/>
          <p:cNvSpPr>
            <a:spLocks noGrp="1"/>
          </p:cNvSpPr>
          <p:nvPr>
            <p:ph type="body" sz="quarter" idx="72" hasCustomPrompt="1"/>
          </p:nvPr>
        </p:nvSpPr>
        <p:spPr>
          <a:xfrm>
            <a:off x="662484" y="6764339"/>
            <a:ext cx="8791002" cy="268287"/>
          </a:xfrm>
          <a:prstGeom prst="rect">
            <a:avLst/>
          </a:prstGeom>
        </p:spPr>
        <p:txBody>
          <a:bodyPr lIns="0" tIns="0" rIns="0" bIns="0" anchor="b"/>
          <a:lstStyle>
            <a:lvl1pPr marL="0" indent="0">
              <a:lnSpc>
                <a:spcPts val="754"/>
              </a:lnSpc>
              <a:spcBef>
                <a:spcPts val="0"/>
              </a:spcBef>
              <a:buNone/>
              <a:defRPr sz="754">
                <a:solidFill>
                  <a:srgbClr val="535B61"/>
                </a:solidFill>
                <a:latin typeface="Deutsche Bank Text" charset="0"/>
                <a:ea typeface="Deutsche Bank Text" charset="0"/>
                <a:cs typeface="Deutsche Bank Text" charset="0"/>
              </a:defRPr>
            </a:lvl1pPr>
            <a:lvl2pPr marL="429712" indent="0">
              <a:buNone/>
              <a:defRPr>
                <a:latin typeface="Deutsche Bank Text Beta" charset="0"/>
                <a:ea typeface="Deutsche Bank Text Beta" charset="0"/>
                <a:cs typeface="Deutsche Bank Text Beta" charset="0"/>
              </a:defRPr>
            </a:lvl2pPr>
            <a:lvl3pPr marL="859424" indent="0">
              <a:buNone/>
              <a:defRPr>
                <a:latin typeface="Deutsche Bank Text Beta" charset="0"/>
                <a:ea typeface="Deutsche Bank Text Beta" charset="0"/>
                <a:cs typeface="Deutsche Bank Text Beta" charset="0"/>
              </a:defRPr>
            </a:lvl3pPr>
            <a:lvl4pPr marL="1289136" indent="0">
              <a:buNone/>
              <a:defRPr>
                <a:latin typeface="Deutsche Bank Text Beta" charset="0"/>
                <a:ea typeface="Deutsche Bank Text Beta" charset="0"/>
                <a:cs typeface="Deutsche Bank Text Beta" charset="0"/>
              </a:defRPr>
            </a:lvl4pPr>
            <a:lvl5pPr marL="1718848" indent="0">
              <a:buNone/>
              <a:defRPr>
                <a:latin typeface="Deutsche Bank Text Beta" charset="0"/>
                <a:ea typeface="Deutsche Bank Text Beta" charset="0"/>
                <a:cs typeface="Deutsche Bank Text Beta" charset="0"/>
              </a:defRPr>
            </a:lvl5pPr>
          </a:lstStyle>
          <a:p>
            <a:pPr lvl="0"/>
            <a:r>
              <a:rPr lang="en-US" dirty="0"/>
              <a:t>Deutsche Bank Text Dark Grey 8pt</a:t>
            </a:r>
          </a:p>
        </p:txBody>
      </p:sp>
      <p:sp>
        <p:nvSpPr>
          <p:cNvPr id="10" name="Text Placeholder 4"/>
          <p:cNvSpPr>
            <a:spLocks noGrp="1"/>
          </p:cNvSpPr>
          <p:nvPr>
            <p:ph type="body" sz="quarter" idx="76" hasCustomPrompt="1"/>
          </p:nvPr>
        </p:nvSpPr>
        <p:spPr>
          <a:xfrm>
            <a:off x="661565" y="4916874"/>
            <a:ext cx="2070008" cy="616998"/>
          </a:xfrm>
          <a:prstGeom prst="rect">
            <a:avLst/>
          </a:prstGeom>
        </p:spPr>
        <p:txBody>
          <a:bodyPr lIns="0" tIns="0" rIns="0" bIns="0"/>
          <a:lstStyle>
            <a:lvl1pPr marL="0" indent="0">
              <a:lnSpc>
                <a:spcPts val="1603"/>
              </a:lnSpc>
              <a:spcBef>
                <a:spcPts val="0"/>
              </a:spcBef>
              <a:buNone/>
              <a:defRPr sz="1320" baseline="0">
                <a:solidFill>
                  <a:srgbClr val="00205B"/>
                </a:solidFill>
                <a:latin typeface="Deutsche Bank Text" charset="0"/>
                <a:ea typeface="Deutsche Bank Text" charset="0"/>
                <a:cs typeface="Deutsche Bank Text" charset="0"/>
              </a:defRPr>
            </a:lvl1pPr>
          </a:lstStyle>
          <a:p>
            <a:pPr lvl="0"/>
            <a:r>
              <a:rPr lang="en-US" dirty="0"/>
              <a:t>Deutsche Bank Text Dark Blue 14pt</a:t>
            </a:r>
          </a:p>
        </p:txBody>
      </p:sp>
      <p:sp>
        <p:nvSpPr>
          <p:cNvPr id="13" name="Text Placeholder 6"/>
          <p:cNvSpPr txBox="1">
            <a:spLocks/>
          </p:cNvSpPr>
          <p:nvPr userDrawn="1"/>
        </p:nvSpPr>
        <p:spPr>
          <a:xfrm>
            <a:off x="661564" y="6034761"/>
            <a:ext cx="2206213" cy="403225"/>
          </a:xfrm>
          <a:prstGeom prst="rect">
            <a:avLst/>
          </a:prstGeom>
        </p:spPr>
        <p:txBody>
          <a:bodyPr lIns="0" tIns="0" rIns="0" bIns="0"/>
          <a:lstStyle>
            <a:lvl1pPr marL="0" indent="0" algn="l" defTabSz="911565" rtl="0" eaLnBrk="1" latinLnBrk="0" hangingPunct="1">
              <a:lnSpc>
                <a:spcPts val="1400"/>
              </a:lnSpc>
              <a:spcBef>
                <a:spcPts val="0"/>
              </a:spcBef>
              <a:buFont typeface="Arial"/>
              <a:buNone/>
              <a:defRPr sz="1200" kern="1200" baseline="0">
                <a:solidFill>
                  <a:srgbClr val="001433"/>
                </a:solidFill>
                <a:latin typeface="Deutsche Bank Text Beta" charset="0"/>
                <a:ea typeface="Deutsche Bank Text Beta" charset="0"/>
                <a:cs typeface="Deutsche Bank Text Beta" charset="0"/>
              </a:defRPr>
            </a:lvl1pPr>
            <a:lvl2pPr marL="455783" indent="0" algn="l" defTabSz="911565" rtl="0" eaLnBrk="1" latinLnBrk="0" hangingPunct="1">
              <a:lnSpc>
                <a:spcPct val="90000"/>
              </a:lnSpc>
              <a:spcBef>
                <a:spcPts val="498"/>
              </a:spcBef>
              <a:buFont typeface="Arial"/>
              <a:buNone/>
              <a:defRPr sz="1000" kern="1200">
                <a:solidFill>
                  <a:schemeClr val="tx1"/>
                </a:solidFill>
                <a:latin typeface="Deutsche Bank Text Beta" charset="0"/>
                <a:ea typeface="Deutsche Bank Text Beta" charset="0"/>
                <a:cs typeface="Deutsche Bank Text Beta" charset="0"/>
              </a:defRPr>
            </a:lvl2pPr>
            <a:lvl3pPr marL="911566" indent="0" algn="l" defTabSz="911565" rtl="0" eaLnBrk="1" latinLnBrk="0" hangingPunct="1">
              <a:lnSpc>
                <a:spcPct val="90000"/>
              </a:lnSpc>
              <a:spcBef>
                <a:spcPts val="498"/>
              </a:spcBef>
              <a:buFont typeface="Arial"/>
              <a:buNone/>
              <a:defRPr sz="1000" kern="1200">
                <a:solidFill>
                  <a:schemeClr val="tx1"/>
                </a:solidFill>
                <a:latin typeface="Deutsche Bank Text Beta" charset="0"/>
                <a:ea typeface="Deutsche Bank Text Beta" charset="0"/>
                <a:cs typeface="Deutsche Bank Text Beta" charset="0"/>
              </a:defRPr>
            </a:lvl3pPr>
            <a:lvl4pPr marL="1367348" indent="0" algn="l" defTabSz="911565" rtl="0" eaLnBrk="1" latinLnBrk="0" hangingPunct="1">
              <a:lnSpc>
                <a:spcPct val="90000"/>
              </a:lnSpc>
              <a:spcBef>
                <a:spcPts val="498"/>
              </a:spcBef>
              <a:buFont typeface="Arial"/>
              <a:buNone/>
              <a:defRPr sz="1000" kern="1200">
                <a:solidFill>
                  <a:schemeClr val="tx1"/>
                </a:solidFill>
                <a:latin typeface="Deutsche Bank Text Beta" charset="0"/>
                <a:ea typeface="Deutsche Bank Text Beta" charset="0"/>
                <a:cs typeface="Deutsche Bank Text Beta" charset="0"/>
              </a:defRPr>
            </a:lvl4pPr>
            <a:lvl5pPr marL="1823131" indent="0" algn="l" defTabSz="911565" rtl="0" eaLnBrk="1" latinLnBrk="0" hangingPunct="1">
              <a:lnSpc>
                <a:spcPct val="90000"/>
              </a:lnSpc>
              <a:spcBef>
                <a:spcPts val="498"/>
              </a:spcBef>
              <a:buFont typeface="Arial"/>
              <a:buNone/>
              <a:defRPr sz="1000" kern="1200">
                <a:solidFill>
                  <a:schemeClr val="tx1"/>
                </a:solidFill>
                <a:latin typeface="Deutsche Bank Text Beta" charset="0"/>
                <a:ea typeface="Deutsche Bank Text Beta" charset="0"/>
                <a:cs typeface="Deutsche Bank Text Beta" charset="0"/>
              </a:defRPr>
            </a:lvl5pPr>
            <a:lvl6pPr marL="2506805"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6pPr>
            <a:lvl7pPr marL="2962587"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7pPr>
            <a:lvl8pPr marL="3418370"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8pPr>
            <a:lvl9pPr marL="3874153"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9pPr>
          </a:lstStyle>
          <a:p>
            <a:pPr>
              <a:lnSpc>
                <a:spcPct val="100000"/>
              </a:lnSpc>
              <a:spcBef>
                <a:spcPts val="377"/>
              </a:spcBef>
            </a:pPr>
            <a:r>
              <a:rPr lang="en-US" sz="1320" kern="1200" baseline="0" dirty="0">
                <a:solidFill>
                  <a:srgbClr val="00205B"/>
                </a:solidFill>
                <a:latin typeface="Deutsche Bank Text" charset="0"/>
                <a:ea typeface="Deutsche Bank Text" charset="0"/>
                <a:cs typeface="Deutsche Bank Text" charset="0"/>
              </a:rPr>
              <a:t>Deutsche Bank </a:t>
            </a:r>
            <a:br>
              <a:rPr lang="en-US" sz="1320" kern="1200" baseline="0" dirty="0">
                <a:solidFill>
                  <a:srgbClr val="00205B"/>
                </a:solidFill>
                <a:latin typeface="Deutsche Bank Text" charset="0"/>
                <a:ea typeface="Deutsche Bank Text" charset="0"/>
                <a:cs typeface="Deutsche Bank Text" charset="0"/>
              </a:rPr>
            </a:br>
            <a:r>
              <a:rPr lang="en-US" sz="1320" kern="1200" baseline="0" dirty="0">
                <a:solidFill>
                  <a:srgbClr val="00205B"/>
                </a:solidFill>
                <a:latin typeface="Deutsche Bank Text" charset="0"/>
                <a:ea typeface="Deutsche Bank Text" charset="0"/>
                <a:cs typeface="Deutsche Bank Text" charset="0"/>
              </a:rPr>
              <a:t>Wealth Management - US</a:t>
            </a:r>
          </a:p>
        </p:txBody>
      </p:sp>
      <p:sp>
        <p:nvSpPr>
          <p:cNvPr id="9" name="Text Placeholder 2">
            <a:extLst>
              <a:ext uri="{FF2B5EF4-FFF2-40B4-BE49-F238E27FC236}">
                <a16:creationId xmlns:a16="http://schemas.microsoft.com/office/drawing/2014/main" id="{9D89C789-2AB4-EE48-864C-E45AA3F032E6}"/>
              </a:ext>
            </a:extLst>
          </p:cNvPr>
          <p:cNvSpPr>
            <a:spLocks noGrp="1"/>
          </p:cNvSpPr>
          <p:nvPr>
            <p:ph type="body" sz="quarter" idx="62" hasCustomPrompt="1"/>
          </p:nvPr>
        </p:nvSpPr>
        <p:spPr>
          <a:xfrm>
            <a:off x="661564" y="335443"/>
            <a:ext cx="2715367" cy="144000"/>
          </a:xfrm>
          <a:prstGeom prst="rect">
            <a:avLst/>
          </a:prstGeom>
        </p:spPr>
        <p:txBody>
          <a:bodyPr lIns="0" tIns="0" rIns="0" bIns="0"/>
          <a:lstStyle>
            <a:lvl1pPr marL="0" indent="0">
              <a:buNone/>
              <a:defRPr lang="en-US" sz="1050" kern="1200" baseline="0" dirty="0">
                <a:solidFill>
                  <a:srgbClr val="00205B"/>
                </a:solidFill>
                <a:latin typeface="Deutsche Bank Text" charset="0"/>
                <a:ea typeface="Deutsche Bank Text" charset="0"/>
                <a:cs typeface="Deutsche Bank Text" charset="0"/>
              </a:defRPr>
            </a:lvl1pPr>
            <a:lvl2pPr marL="429712" indent="0">
              <a:buNone/>
              <a:defRPr/>
            </a:lvl2pPr>
            <a:lvl3pPr marL="859423" indent="0">
              <a:buNone/>
              <a:defRPr/>
            </a:lvl3pPr>
            <a:lvl4pPr marL="1289136" indent="0">
              <a:buNone/>
              <a:defRPr/>
            </a:lvl4pPr>
            <a:lvl5pPr marL="1718848" indent="0">
              <a:buNone/>
              <a:defRPr/>
            </a:lvl5pPr>
          </a:lstStyle>
          <a:p>
            <a:pPr lvl="0"/>
            <a:r>
              <a:rPr lang="en-US" dirty="0"/>
              <a:t>Deutsche Bank Text Bright Blue 10pt</a:t>
            </a:r>
          </a:p>
        </p:txBody>
      </p:sp>
      <p:sp>
        <p:nvSpPr>
          <p:cNvPr id="8" name="Picture Placeholder 5"/>
          <p:cNvSpPr>
            <a:spLocks noGrp="1"/>
          </p:cNvSpPr>
          <p:nvPr>
            <p:ph type="pic" sz="quarter" idx="73"/>
          </p:nvPr>
        </p:nvSpPr>
        <p:spPr>
          <a:xfrm>
            <a:off x="661565" y="1763714"/>
            <a:ext cx="2070008" cy="2559939"/>
          </a:xfrm>
          <a:prstGeom prst="rect">
            <a:avLst/>
          </a:prstGeom>
          <a:solidFill>
            <a:srgbClr val="E6EAE9"/>
          </a:solidFill>
        </p:spPr>
        <p:txBody>
          <a:bodyPr/>
          <a:lstStyle>
            <a:lvl1pPr>
              <a:defRPr sz="1131">
                <a:solidFill>
                  <a:schemeClr val="tx2"/>
                </a:solidFill>
                <a:latin typeface="Deutsche Bank Text" charset="0"/>
                <a:ea typeface="Deutsche Bank Text" charset="0"/>
                <a:cs typeface="Deutsche Bank Text" charset="0"/>
              </a:defRPr>
            </a:lvl1pPr>
          </a:lstStyle>
          <a:p>
            <a:endParaRPr dirty="0"/>
          </a:p>
        </p:txBody>
      </p:sp>
    </p:spTree>
    <p:extLst>
      <p:ext uri="{BB962C8B-B14F-4D97-AF65-F5344CB8AC3E}">
        <p14:creationId xmlns:p14="http://schemas.microsoft.com/office/powerpoint/2010/main" val="91165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itle with note box">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4A3C9A99-D880-4F98-8D1B-E119162C2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12674"/>
            <a:ext cx="10105441" cy="7598172"/>
          </a:xfrm>
          <a:prstGeom prst="rect">
            <a:avLst/>
          </a:prstGeom>
        </p:spPr>
      </p:pic>
      <p:pic>
        <p:nvPicPr>
          <p:cNvPr id="11" name="Grafik 10">
            <a:extLst>
              <a:ext uri="{FF2B5EF4-FFF2-40B4-BE49-F238E27FC236}">
                <a16:creationId xmlns:a16="http://schemas.microsoft.com/office/drawing/2014/main" id="{F44BF3AA-0CC7-417B-B0E0-C4B6B03D47C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244538" y="3664964"/>
            <a:ext cx="8296167" cy="1338551"/>
          </a:xfrm>
          <a:prstGeom prst="rect">
            <a:avLst/>
          </a:prstGeom>
        </p:spPr>
        <p:txBody>
          <a:bodyPr lIns="0" tIns="0" rIns="0" bIns="0" anchor="b" anchorCtr="0">
            <a:noAutofit/>
          </a:bodyPr>
          <a:lstStyle>
            <a:lvl1pPr>
              <a:lnSpc>
                <a:spcPct val="90000"/>
              </a:lnSpc>
              <a:spcBef>
                <a:spcPts val="0"/>
              </a:spcBef>
              <a:spcAft>
                <a:spcPts val="0"/>
              </a:spcAft>
              <a:defRPr sz="420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6" name="Textplatzhalter 28">
            <a:extLst>
              <a:ext uri="{FF2B5EF4-FFF2-40B4-BE49-F238E27FC236}">
                <a16:creationId xmlns:a16="http://schemas.microsoft.com/office/drawing/2014/main" id="{57B11BD9-5A51-400B-8357-535C51AE0AD7}"/>
              </a:ext>
            </a:extLst>
          </p:cNvPr>
          <p:cNvSpPr>
            <a:spLocks noGrp="1"/>
          </p:cNvSpPr>
          <p:nvPr>
            <p:ph type="body" sz="quarter" idx="12" hasCustomPrompt="1"/>
          </p:nvPr>
        </p:nvSpPr>
        <p:spPr>
          <a:xfrm>
            <a:off x="1245089" y="4887389"/>
            <a:ext cx="2648484" cy="514405"/>
          </a:xfrm>
          <a:prstGeom prst="rect">
            <a:avLst/>
          </a:prstGeom>
        </p:spPr>
        <p:txBody>
          <a:bodyPr lIns="0" tIns="468000" rIns="0" bIns="0" anchor="b" anchorCtr="0">
            <a:noAutofit/>
          </a:bodyPr>
          <a:lstStyle>
            <a:lvl1pPr>
              <a:defRPr sz="1500">
                <a:solidFill>
                  <a:srgbClr val="00A3E0"/>
                </a:solidFill>
              </a:defRPr>
            </a:lvl1pPr>
          </a:lstStyle>
          <a:p>
            <a:pPr lvl="0"/>
            <a:r>
              <a:rPr lang="en-GB" noProof="1"/>
              <a:t>#PositiveImpact</a:t>
            </a:r>
          </a:p>
        </p:txBody>
      </p:sp>
      <p:sp>
        <p:nvSpPr>
          <p:cNvPr id="10" name="Textplatzhalter 28">
            <a:extLst>
              <a:ext uri="{FF2B5EF4-FFF2-40B4-BE49-F238E27FC236}">
                <a16:creationId xmlns:a16="http://schemas.microsoft.com/office/drawing/2014/main" id="{CB01D916-0D5B-429D-A1CE-95750BE3290C}"/>
              </a:ext>
            </a:extLst>
          </p:cNvPr>
          <p:cNvSpPr>
            <a:spLocks noGrp="1"/>
          </p:cNvSpPr>
          <p:nvPr>
            <p:ph type="body" sz="quarter" idx="11" hasCustomPrompt="1"/>
          </p:nvPr>
        </p:nvSpPr>
        <p:spPr>
          <a:xfrm>
            <a:off x="4726221" y="2952605"/>
            <a:ext cx="2431498" cy="651471"/>
          </a:xfrm>
          <a:prstGeom prst="rect">
            <a:avLst/>
          </a:prstGeom>
          <a:solidFill>
            <a:srgbClr val="4AC9E3"/>
          </a:solidFill>
        </p:spPr>
        <p:txBody>
          <a:bodyPr lIns="90000" tIns="90000" rIns="90000" bIns="90000" anchor="t" anchorCtr="0">
            <a:noAutofit/>
          </a:bodyPr>
          <a:lstStyle>
            <a:lvl1pPr>
              <a:spcBef>
                <a:spcPts val="0"/>
              </a:spcBef>
              <a:spcAft>
                <a:spcPts val="0"/>
              </a:spcAft>
              <a:defRPr sz="1400" baseline="0">
                <a:solidFill>
                  <a:schemeClr val="tx1"/>
                </a:solidFill>
              </a:defRPr>
            </a:lvl1pPr>
          </a:lstStyle>
          <a:p>
            <a:pPr lvl="0"/>
            <a:r>
              <a:rPr lang="en-GB" noProof="0" dirty="0"/>
              <a:t>Click to edit note box text</a:t>
            </a:r>
          </a:p>
        </p:txBody>
      </p:sp>
      <p:pic>
        <p:nvPicPr>
          <p:cNvPr id="17" name="Picture 16">
            <a:extLst>
              <a:ext uri="{FF2B5EF4-FFF2-40B4-BE49-F238E27FC236}">
                <a16:creationId xmlns:a16="http://schemas.microsoft.com/office/drawing/2014/main" id="{5E533D32-C07F-2040-A3A3-EAA5E29447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
        <p:nvSpPr>
          <p:cNvPr id="13" name="Rechteck 7">
            <a:extLst>
              <a:ext uri="{FF2B5EF4-FFF2-40B4-BE49-F238E27FC236}">
                <a16:creationId xmlns:a16="http://schemas.microsoft.com/office/drawing/2014/main" id="{5B8AC81D-489F-0843-A800-ACD525AF53E1}"/>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rgbClr val="0018A8"/>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00A3E0"/>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3818726805"/>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orient="horz" pos="4059" userDrawn="1">
          <p15:clr>
            <a:srgbClr val="FBAE40"/>
          </p15:clr>
        </p15:guide>
        <p15:guide id="3" orient="horz" pos="4148" userDrawn="1">
          <p15:clr>
            <a:srgbClr val="FBAE40"/>
          </p15:clr>
        </p15:guide>
        <p15:guide id="4" pos="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2 Title with shorter headline">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ADEE579F-BF7C-4697-87D6-59567A5DE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12674"/>
            <a:ext cx="10105441" cy="7598172"/>
          </a:xfrm>
          <a:prstGeom prst="rect">
            <a:avLst/>
          </a:prstGeom>
        </p:spPr>
      </p:pic>
      <p:pic>
        <p:nvPicPr>
          <p:cNvPr id="12" name="Grafik 11">
            <a:extLst>
              <a:ext uri="{FF2B5EF4-FFF2-40B4-BE49-F238E27FC236}">
                <a16:creationId xmlns:a16="http://schemas.microsoft.com/office/drawing/2014/main" id="{C886D4A8-085E-43A8-A645-80CFCD35C3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13" name="Textplatzhalter 28">
            <a:extLst>
              <a:ext uri="{FF2B5EF4-FFF2-40B4-BE49-F238E27FC236}">
                <a16:creationId xmlns:a16="http://schemas.microsoft.com/office/drawing/2014/main" id="{543C343D-9A5C-4A32-9C78-A956FAD34302}"/>
              </a:ext>
            </a:extLst>
          </p:cNvPr>
          <p:cNvSpPr>
            <a:spLocks noGrp="1"/>
          </p:cNvSpPr>
          <p:nvPr>
            <p:ph type="body" sz="quarter" idx="12" hasCustomPrompt="1"/>
          </p:nvPr>
        </p:nvSpPr>
        <p:spPr>
          <a:xfrm>
            <a:off x="1856230" y="3091564"/>
            <a:ext cx="2648484" cy="475996"/>
          </a:xfrm>
          <a:prstGeom prst="rect">
            <a:avLst/>
          </a:prstGeom>
        </p:spPr>
        <p:txBody>
          <a:bodyPr lIns="0" tIns="468000" rIns="0" bIns="0" anchor="b" anchorCtr="0">
            <a:noAutofit/>
          </a:bodyPr>
          <a:lstStyle>
            <a:lvl1pPr>
              <a:defRPr sz="1500">
                <a:solidFill>
                  <a:srgbClr val="00A3E0"/>
                </a:solidFill>
              </a:defRPr>
            </a:lvl1pPr>
          </a:lstStyle>
          <a:p>
            <a:pPr lvl="0"/>
            <a:r>
              <a:rPr lang="en-GB" noProof="1"/>
              <a:t>#PositiveImpact</a:t>
            </a:r>
          </a:p>
        </p:txBody>
      </p:sp>
      <p:sp>
        <p:nvSpPr>
          <p:cNvPr id="16" name="Text Placeholder 3">
            <a:extLst>
              <a:ext uri="{FF2B5EF4-FFF2-40B4-BE49-F238E27FC236}">
                <a16:creationId xmlns:a16="http://schemas.microsoft.com/office/drawing/2014/main" id="{3B5C69D6-B05D-4864-A120-E24D11449D5E}"/>
              </a:ext>
            </a:extLst>
          </p:cNvPr>
          <p:cNvSpPr>
            <a:spLocks noGrp="1"/>
          </p:cNvSpPr>
          <p:nvPr>
            <p:ph type="body" sz="quarter" idx="13" hasCustomPrompt="1"/>
          </p:nvPr>
        </p:nvSpPr>
        <p:spPr>
          <a:xfrm>
            <a:off x="1856230" y="4434799"/>
            <a:ext cx="7686233" cy="1433513"/>
          </a:xfrm>
        </p:spPr>
        <p:txBody>
          <a:bodyPr anchor="t" anchorCtr="0"/>
          <a:lstStyle>
            <a:lvl1pPr>
              <a:lnSpc>
                <a:spcPct val="100000"/>
              </a:lnSpc>
              <a:defRPr sz="1800" baseline="0">
                <a:solidFill>
                  <a:schemeClr val="tx1"/>
                </a:solidFill>
              </a:defRPr>
            </a:lvl1pPr>
          </a:lstStyle>
          <a:p>
            <a:pPr lvl="0"/>
            <a:r>
              <a:rPr lang="en-US" dirty="0"/>
              <a:t>Click to add further information like speaker,</a:t>
            </a:r>
            <a:br>
              <a:rPr lang="en-US" dirty="0"/>
            </a:br>
            <a:r>
              <a:rPr lang="en-US" dirty="0"/>
              <a:t>date and location</a:t>
            </a:r>
          </a:p>
        </p:txBody>
      </p:sp>
      <p:sp>
        <p:nvSpPr>
          <p:cNvPr id="18" name="Textplatzhalter 4">
            <a:extLst>
              <a:ext uri="{FF2B5EF4-FFF2-40B4-BE49-F238E27FC236}">
                <a16:creationId xmlns:a16="http://schemas.microsoft.com/office/drawing/2014/main" id="{A4C9670C-C780-4978-BDAC-249F82E49998}"/>
              </a:ext>
            </a:extLst>
          </p:cNvPr>
          <p:cNvSpPr>
            <a:spLocks noGrp="1"/>
          </p:cNvSpPr>
          <p:nvPr>
            <p:ph type="body" sz="quarter" idx="10" hasCustomPrompt="1"/>
          </p:nvPr>
        </p:nvSpPr>
        <p:spPr>
          <a:xfrm>
            <a:off x="1827356" y="2051050"/>
            <a:ext cx="7715107" cy="1183424"/>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pic>
        <p:nvPicPr>
          <p:cNvPr id="17" name="Picture 16">
            <a:extLst>
              <a:ext uri="{FF2B5EF4-FFF2-40B4-BE49-F238E27FC236}">
                <a16:creationId xmlns:a16="http://schemas.microsoft.com/office/drawing/2014/main" id="{33E48F5A-7EE2-544A-B543-A5D09BAFB4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5398" y="539750"/>
            <a:ext cx="540000" cy="540000"/>
          </a:xfrm>
          <a:prstGeom prst="rect">
            <a:avLst/>
          </a:prstGeom>
        </p:spPr>
      </p:pic>
      <p:sp>
        <p:nvSpPr>
          <p:cNvPr id="11" name="Rechteck 7">
            <a:extLst>
              <a:ext uri="{FF2B5EF4-FFF2-40B4-BE49-F238E27FC236}">
                <a16:creationId xmlns:a16="http://schemas.microsoft.com/office/drawing/2014/main" id="{E3480AA2-87AC-D64E-A542-A5CFEE5EA814}"/>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rgbClr val="0018A8"/>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00A3E0"/>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669343799"/>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227">
          <p15:clr>
            <a:srgbClr val="FBAE40"/>
          </p15:clr>
        </p15:guide>
        <p15:guide id="3" pos="848">
          <p15:clr>
            <a:srgbClr val="FBAE40"/>
          </p15:clr>
        </p15:guide>
        <p15:guide id="4" orient="horz" pos="4059">
          <p15:clr>
            <a:srgbClr val="FBAE40"/>
          </p15:clr>
        </p15:guide>
        <p15:guide id="5" orient="horz" pos="41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0.1 Title with longer headline">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408E244C-A505-4700-9615-D4684CBEC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3219"/>
            <a:ext cx="10105441" cy="7566385"/>
          </a:xfrm>
          <a:prstGeom prst="rect">
            <a:avLst/>
          </a:prstGeom>
        </p:spPr>
      </p:pic>
      <p:sp>
        <p:nvSpPr>
          <p:cNvPr id="11" name="Textplatzhalter 28">
            <a:extLst>
              <a:ext uri="{FF2B5EF4-FFF2-40B4-BE49-F238E27FC236}">
                <a16:creationId xmlns:a16="http://schemas.microsoft.com/office/drawing/2014/main" id="{E3AF8F85-99E0-4F11-A365-1AC28FE4B198}"/>
              </a:ext>
            </a:extLst>
          </p:cNvPr>
          <p:cNvSpPr>
            <a:spLocks noGrp="1"/>
          </p:cNvSpPr>
          <p:nvPr>
            <p:ph type="body" sz="quarter" idx="12" hasCustomPrompt="1"/>
          </p:nvPr>
        </p:nvSpPr>
        <p:spPr>
          <a:xfrm>
            <a:off x="539750" y="4590000"/>
            <a:ext cx="2648484" cy="475996"/>
          </a:xfrm>
          <a:prstGeom prst="rect">
            <a:avLst/>
          </a:prstGeom>
        </p:spPr>
        <p:txBody>
          <a:bodyPr lIns="0" tIns="468000" rIns="0" bIns="0" anchor="b" anchorCtr="0">
            <a:noAutofit/>
          </a:bodyPr>
          <a:lstStyle>
            <a:lvl1pPr>
              <a:defRPr sz="1500">
                <a:solidFill>
                  <a:srgbClr val="FFC845"/>
                </a:solidFill>
              </a:defRPr>
            </a:lvl1pPr>
          </a:lstStyle>
          <a:p>
            <a:pPr lvl="0"/>
            <a:r>
              <a:rPr lang="en-GB" noProof="1"/>
              <a:t>#PositiveImpact</a:t>
            </a:r>
          </a:p>
        </p:txBody>
      </p:sp>
      <p:sp>
        <p:nvSpPr>
          <p:cNvPr id="12" name="Textplatzhalter 28">
            <a:extLst>
              <a:ext uri="{FF2B5EF4-FFF2-40B4-BE49-F238E27FC236}">
                <a16:creationId xmlns:a16="http://schemas.microsoft.com/office/drawing/2014/main" id="{08F537B5-82FD-47FA-818F-20485CBCFCF9}"/>
              </a:ext>
            </a:extLst>
          </p:cNvPr>
          <p:cNvSpPr>
            <a:spLocks noGrp="1"/>
          </p:cNvSpPr>
          <p:nvPr>
            <p:ph type="body" sz="quarter" idx="11" hasCustomPrompt="1"/>
          </p:nvPr>
        </p:nvSpPr>
        <p:spPr>
          <a:xfrm>
            <a:off x="539750" y="2664000"/>
            <a:ext cx="8996364" cy="627445"/>
          </a:xfrm>
          <a:prstGeom prst="rect">
            <a:avLst/>
          </a:prstGeom>
        </p:spPr>
        <p:txBody>
          <a:bodyPr lIns="0" tIns="0" rIns="0" bIns="0" anchor="b" anchorCtr="0">
            <a:noAutofit/>
          </a:bodyPr>
          <a:lstStyle>
            <a:lvl1pPr>
              <a:defRPr sz="1800" baseline="0">
                <a:solidFill>
                  <a:schemeClr val="bg1"/>
                </a:solidFill>
              </a:defRPr>
            </a:lvl1pPr>
          </a:lstStyle>
          <a:p>
            <a:pPr lvl="0"/>
            <a:r>
              <a:rPr lang="en-GB" noProof="0" dirty="0"/>
              <a:t>Click to edit </a:t>
            </a:r>
            <a:r>
              <a:rPr lang="en-GB" noProof="0" dirty="0" err="1"/>
              <a:t>topline</a:t>
            </a:r>
            <a:endParaRPr lang="en-GB" noProof="0" dirty="0"/>
          </a:p>
        </p:txBody>
      </p:sp>
      <p:sp>
        <p:nvSpPr>
          <p:cNvPr id="15" name="Text Placeholder 3">
            <a:extLst>
              <a:ext uri="{FF2B5EF4-FFF2-40B4-BE49-F238E27FC236}">
                <a16:creationId xmlns:a16="http://schemas.microsoft.com/office/drawing/2014/main" id="{750873E3-C4ED-4A7A-889A-4818C927D3EB}"/>
              </a:ext>
            </a:extLst>
          </p:cNvPr>
          <p:cNvSpPr>
            <a:spLocks noGrp="1"/>
          </p:cNvSpPr>
          <p:nvPr>
            <p:ph type="body" sz="quarter" idx="13" hasCustomPrompt="1"/>
          </p:nvPr>
        </p:nvSpPr>
        <p:spPr>
          <a:xfrm>
            <a:off x="539750" y="5371200"/>
            <a:ext cx="9002713" cy="1072800"/>
          </a:xfrm>
        </p:spPr>
        <p:txBody>
          <a:bodyPr anchor="t" anchorCtr="0"/>
          <a:lstStyle>
            <a:lvl1pPr>
              <a:lnSpc>
                <a:spcPct val="100000"/>
              </a:lnSpc>
              <a:defRPr sz="1800" baseline="0">
                <a:solidFill>
                  <a:schemeClr val="bg1"/>
                </a:solidFill>
              </a:defRPr>
            </a:lvl1pPr>
          </a:lstStyle>
          <a:p>
            <a:pPr lvl="0"/>
            <a:r>
              <a:rPr lang="en-US" dirty="0"/>
              <a:t>Click to add further information like speaker,</a:t>
            </a:r>
            <a:br>
              <a:rPr lang="en-US" dirty="0"/>
            </a:br>
            <a:r>
              <a:rPr lang="en-US" dirty="0"/>
              <a:t>date and location</a:t>
            </a:r>
          </a:p>
        </p:txBody>
      </p:sp>
      <p:sp>
        <p:nvSpPr>
          <p:cNvPr id="16" name="Textplatzhalter 4">
            <a:extLst>
              <a:ext uri="{FF2B5EF4-FFF2-40B4-BE49-F238E27FC236}">
                <a16:creationId xmlns:a16="http://schemas.microsoft.com/office/drawing/2014/main" id="{81200C1C-8F03-4DCD-BF6F-A9651603993B}"/>
              </a:ext>
            </a:extLst>
          </p:cNvPr>
          <p:cNvSpPr>
            <a:spLocks noGrp="1"/>
          </p:cNvSpPr>
          <p:nvPr>
            <p:ph type="body" sz="quarter" idx="10" hasCustomPrompt="1"/>
          </p:nvPr>
        </p:nvSpPr>
        <p:spPr>
          <a:xfrm>
            <a:off x="510876" y="3510000"/>
            <a:ext cx="8996915" cy="1224806"/>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longer Headline Deutsche Bank Display, 42pt</a:t>
            </a:r>
          </a:p>
        </p:txBody>
      </p:sp>
      <p:sp>
        <p:nvSpPr>
          <p:cNvPr id="13" name="Freeform 4">
            <a:extLst>
              <a:ext uri="{FF2B5EF4-FFF2-40B4-BE49-F238E27FC236}">
                <a16:creationId xmlns:a16="http://schemas.microsoft.com/office/drawing/2014/main" id="{E36114D2-C5D3-D644-B439-737EAE77AAA8}"/>
              </a:ext>
            </a:extLst>
          </p:cNvPr>
          <p:cNvSpPr>
            <a:spLocks noChangeAspect="1" noEditPoints="1"/>
          </p:cNvSpPr>
          <p:nvPr userDrawn="1"/>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17" name="Rechteck 7">
            <a:extLst>
              <a:ext uri="{FF2B5EF4-FFF2-40B4-BE49-F238E27FC236}">
                <a16:creationId xmlns:a16="http://schemas.microsoft.com/office/drawing/2014/main" id="{9014A51A-2E26-8C4A-93E2-14824FAA5D6D}"/>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Wealth Management</a:t>
            </a:r>
          </a:p>
        </p:txBody>
      </p:sp>
    </p:spTree>
    <p:extLst>
      <p:ext uri="{BB962C8B-B14F-4D97-AF65-F5344CB8AC3E}">
        <p14:creationId xmlns:p14="http://schemas.microsoft.com/office/powerpoint/2010/main" val="2340668535"/>
      </p:ext>
    </p:extLst>
  </p:cSld>
  <p:clrMapOvr>
    <a:masterClrMapping/>
  </p:clrMapOvr>
  <p:transition>
    <p:wipe dir="r"/>
  </p:transition>
  <p:extLst>
    <p:ext uri="{DCECCB84-F9BA-43D5-87BE-67443E8EF086}">
      <p15:sldGuideLst xmlns:p15="http://schemas.microsoft.com/office/powerpoint/2012/main">
        <p15:guide id="1" orient="horz" pos="1292">
          <p15:clr>
            <a:srgbClr val="FBAE40"/>
          </p15:clr>
        </p15:guide>
        <p15:guide id="2" pos="226">
          <p15:clr>
            <a:srgbClr val="FBAE40"/>
          </p15:clr>
        </p15:guide>
        <p15:guide id="3" pos="848">
          <p15:clr>
            <a:srgbClr val="FBAE40"/>
          </p15:clr>
        </p15:guide>
        <p15:guide id="4" orient="horz" pos="4060">
          <p15:clr>
            <a:srgbClr val="FBAE40"/>
          </p15:clr>
        </p15:guide>
        <p15:guide id="5" orient="horz" pos="415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0.2 Title with shorter headline">
    <p:bg>
      <p:bgRef idx="1001">
        <a:schemeClr val="bg1"/>
      </p:bgRef>
    </p:bg>
    <p:spTree>
      <p:nvGrpSpPr>
        <p:cNvPr id="1" name=""/>
        <p:cNvGrpSpPr/>
        <p:nvPr/>
      </p:nvGrpSpPr>
      <p:grpSpPr>
        <a:xfrm>
          <a:off x="0" y="0"/>
          <a:ext cx="0" cy="0"/>
          <a:chOff x="0" y="0"/>
          <a:chExt cx="0" cy="0"/>
        </a:xfrm>
      </p:grpSpPr>
      <p:pic>
        <p:nvPicPr>
          <p:cNvPr id="11" name="Grafik 6">
            <a:extLst>
              <a:ext uri="{FF2B5EF4-FFF2-40B4-BE49-F238E27FC236}">
                <a16:creationId xmlns:a16="http://schemas.microsoft.com/office/drawing/2014/main" id="{3B4D1EF5-93B5-476F-9D18-80A2851DA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3219"/>
            <a:ext cx="10105441" cy="7566385"/>
          </a:xfrm>
          <a:prstGeom prst="rect">
            <a:avLst/>
          </a:prstGeom>
        </p:spPr>
      </p:pic>
      <p:pic>
        <p:nvPicPr>
          <p:cNvPr id="12" name="Grafik 11">
            <a:extLst>
              <a:ext uri="{FF2B5EF4-FFF2-40B4-BE49-F238E27FC236}">
                <a16:creationId xmlns:a16="http://schemas.microsoft.com/office/drawing/2014/main" id="{BEC3DC1D-2B3A-45C5-8655-749262444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13" name="Textplatzhalter 28">
            <a:extLst>
              <a:ext uri="{FF2B5EF4-FFF2-40B4-BE49-F238E27FC236}">
                <a16:creationId xmlns:a16="http://schemas.microsoft.com/office/drawing/2014/main" id="{543C343D-9A5C-4A32-9C78-A956FAD34302}"/>
              </a:ext>
            </a:extLst>
          </p:cNvPr>
          <p:cNvSpPr>
            <a:spLocks noGrp="1"/>
          </p:cNvSpPr>
          <p:nvPr>
            <p:ph type="body" sz="quarter" idx="12" hasCustomPrompt="1"/>
          </p:nvPr>
        </p:nvSpPr>
        <p:spPr>
          <a:xfrm>
            <a:off x="539750" y="4590000"/>
            <a:ext cx="2648484" cy="475996"/>
          </a:xfrm>
          <a:prstGeom prst="rect">
            <a:avLst/>
          </a:prstGeom>
        </p:spPr>
        <p:txBody>
          <a:bodyPr lIns="0" tIns="468000" rIns="0" bIns="0" anchor="b" anchorCtr="0">
            <a:noAutofit/>
          </a:bodyPr>
          <a:lstStyle>
            <a:lvl1pPr>
              <a:defRPr sz="1500">
                <a:solidFill>
                  <a:srgbClr val="FFC845"/>
                </a:solidFill>
              </a:defRPr>
            </a:lvl1pPr>
          </a:lstStyle>
          <a:p>
            <a:pPr lvl="0"/>
            <a:r>
              <a:rPr lang="en-GB" noProof="1"/>
              <a:t>#PositiveImpact</a:t>
            </a:r>
          </a:p>
        </p:txBody>
      </p:sp>
      <p:sp>
        <p:nvSpPr>
          <p:cNvPr id="14" name="Textplatzhalter 28">
            <a:extLst>
              <a:ext uri="{FF2B5EF4-FFF2-40B4-BE49-F238E27FC236}">
                <a16:creationId xmlns:a16="http://schemas.microsoft.com/office/drawing/2014/main" id="{2F592242-F10D-450F-8BAA-3EF11989D37F}"/>
              </a:ext>
            </a:extLst>
          </p:cNvPr>
          <p:cNvSpPr>
            <a:spLocks noGrp="1"/>
          </p:cNvSpPr>
          <p:nvPr>
            <p:ph type="body" sz="quarter" idx="11" hasCustomPrompt="1"/>
          </p:nvPr>
        </p:nvSpPr>
        <p:spPr>
          <a:xfrm>
            <a:off x="539750" y="3247200"/>
            <a:ext cx="8996364" cy="627445"/>
          </a:xfrm>
          <a:prstGeom prst="rect">
            <a:avLst/>
          </a:prstGeom>
        </p:spPr>
        <p:txBody>
          <a:bodyPr lIns="0" tIns="0" rIns="0" bIns="0" anchor="b" anchorCtr="0">
            <a:noAutofit/>
          </a:bodyPr>
          <a:lstStyle>
            <a:lvl1pPr>
              <a:defRPr sz="1800" baseline="0">
                <a:solidFill>
                  <a:schemeClr val="bg1"/>
                </a:solidFill>
              </a:defRPr>
            </a:lvl1pPr>
          </a:lstStyle>
          <a:p>
            <a:pPr lvl="0"/>
            <a:r>
              <a:rPr lang="en-GB" noProof="0" dirty="0"/>
              <a:t>Click to edit </a:t>
            </a:r>
            <a:r>
              <a:rPr lang="en-GB" noProof="0" dirty="0" err="1"/>
              <a:t>topline</a:t>
            </a:r>
            <a:endParaRPr lang="en-GB" noProof="0" dirty="0"/>
          </a:p>
        </p:txBody>
      </p:sp>
      <p:sp>
        <p:nvSpPr>
          <p:cNvPr id="16" name="Text Placeholder 3">
            <a:extLst>
              <a:ext uri="{FF2B5EF4-FFF2-40B4-BE49-F238E27FC236}">
                <a16:creationId xmlns:a16="http://schemas.microsoft.com/office/drawing/2014/main" id="{3B5C69D6-B05D-4864-A120-E24D11449D5E}"/>
              </a:ext>
            </a:extLst>
          </p:cNvPr>
          <p:cNvSpPr>
            <a:spLocks noGrp="1"/>
          </p:cNvSpPr>
          <p:nvPr>
            <p:ph type="body" sz="quarter" idx="13" hasCustomPrompt="1"/>
          </p:nvPr>
        </p:nvSpPr>
        <p:spPr>
          <a:xfrm>
            <a:off x="539750" y="5371200"/>
            <a:ext cx="9002713" cy="1072800"/>
          </a:xfrm>
        </p:spPr>
        <p:txBody>
          <a:bodyPr anchor="t" anchorCtr="0"/>
          <a:lstStyle>
            <a:lvl1pPr>
              <a:lnSpc>
                <a:spcPct val="100000"/>
              </a:lnSpc>
              <a:defRPr sz="1800" baseline="0">
                <a:solidFill>
                  <a:schemeClr val="bg1"/>
                </a:solidFill>
              </a:defRPr>
            </a:lvl1pPr>
          </a:lstStyle>
          <a:p>
            <a:pPr lvl="0"/>
            <a:r>
              <a:rPr lang="en-US" dirty="0"/>
              <a:t>Click to add further information like speaker,</a:t>
            </a:r>
            <a:br>
              <a:rPr lang="en-US" dirty="0"/>
            </a:br>
            <a:r>
              <a:rPr lang="en-US" dirty="0"/>
              <a:t>date and location</a:t>
            </a:r>
          </a:p>
        </p:txBody>
      </p:sp>
      <p:sp>
        <p:nvSpPr>
          <p:cNvPr id="18" name="Textplatzhalter 4">
            <a:extLst>
              <a:ext uri="{FF2B5EF4-FFF2-40B4-BE49-F238E27FC236}">
                <a16:creationId xmlns:a16="http://schemas.microsoft.com/office/drawing/2014/main" id="{A4C9670C-C780-4978-BDAC-249F82E49998}"/>
              </a:ext>
            </a:extLst>
          </p:cNvPr>
          <p:cNvSpPr>
            <a:spLocks noGrp="1"/>
          </p:cNvSpPr>
          <p:nvPr>
            <p:ph type="body" sz="quarter" idx="10" hasCustomPrompt="1"/>
          </p:nvPr>
        </p:nvSpPr>
        <p:spPr>
          <a:xfrm>
            <a:off x="510876" y="3974400"/>
            <a:ext cx="8996915" cy="758510"/>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10" name="Freeform 4">
            <a:extLst>
              <a:ext uri="{FF2B5EF4-FFF2-40B4-BE49-F238E27FC236}">
                <a16:creationId xmlns:a16="http://schemas.microsoft.com/office/drawing/2014/main" id="{7DCF4064-C8A5-8F41-A4F1-ADB4EB00055B}"/>
              </a:ext>
            </a:extLst>
          </p:cNvPr>
          <p:cNvSpPr>
            <a:spLocks noChangeAspect="1" noEditPoints="1"/>
          </p:cNvSpPr>
          <p:nvPr userDrawn="1"/>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15" name="Rechteck 7">
            <a:extLst>
              <a:ext uri="{FF2B5EF4-FFF2-40B4-BE49-F238E27FC236}">
                <a16:creationId xmlns:a16="http://schemas.microsoft.com/office/drawing/2014/main" id="{3363CF9E-452C-6447-AC02-D5FFCD97C188}"/>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1409325037"/>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227">
          <p15:clr>
            <a:srgbClr val="FBAE40"/>
          </p15:clr>
        </p15:guide>
        <p15:guide id="3" pos="848">
          <p15:clr>
            <a:srgbClr val="FBAE40"/>
          </p15:clr>
        </p15:guide>
        <p15:guide id="4" orient="horz" pos="4059">
          <p15:clr>
            <a:srgbClr val="FBAE40"/>
          </p15:clr>
        </p15:guide>
        <p15:guide id="5" orient="horz" pos="41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3 Title with note box">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4A3C9A99-D880-4F98-8D1B-E119162C2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3219"/>
            <a:ext cx="10105441" cy="7566385"/>
          </a:xfrm>
          <a:prstGeom prst="rect">
            <a:avLst/>
          </a:prstGeom>
        </p:spPr>
      </p:pic>
      <p:pic>
        <p:nvPicPr>
          <p:cNvPr id="11" name="Grafik 10">
            <a:extLst>
              <a:ext uri="{FF2B5EF4-FFF2-40B4-BE49-F238E27FC236}">
                <a16:creationId xmlns:a16="http://schemas.microsoft.com/office/drawing/2014/main" id="{F44BF3AA-0CC7-417B-B0E0-C4B6B03D47C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244538" y="3664964"/>
            <a:ext cx="8296167" cy="1338551"/>
          </a:xfrm>
          <a:prstGeom prst="rect">
            <a:avLst/>
          </a:prstGeom>
        </p:spPr>
        <p:txBody>
          <a:bodyPr lIns="0" tIns="0" rIns="0" bIns="0" anchor="b" anchorCtr="0">
            <a:noAutofit/>
          </a:bodyPr>
          <a:lstStyle>
            <a:lvl1pPr>
              <a:lnSpc>
                <a:spcPct val="90000"/>
              </a:lnSpc>
              <a:spcBef>
                <a:spcPts val="0"/>
              </a:spcBef>
              <a:spcAft>
                <a:spcPts val="0"/>
              </a:spcAft>
              <a:defRPr sz="420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6" name="Textplatzhalter 28">
            <a:extLst>
              <a:ext uri="{FF2B5EF4-FFF2-40B4-BE49-F238E27FC236}">
                <a16:creationId xmlns:a16="http://schemas.microsoft.com/office/drawing/2014/main" id="{57B11BD9-5A51-400B-8357-535C51AE0AD7}"/>
              </a:ext>
            </a:extLst>
          </p:cNvPr>
          <p:cNvSpPr>
            <a:spLocks noGrp="1"/>
          </p:cNvSpPr>
          <p:nvPr>
            <p:ph type="body" sz="quarter" idx="12" hasCustomPrompt="1"/>
          </p:nvPr>
        </p:nvSpPr>
        <p:spPr>
          <a:xfrm>
            <a:off x="1245089" y="4887389"/>
            <a:ext cx="2648484" cy="514405"/>
          </a:xfrm>
          <a:prstGeom prst="rect">
            <a:avLst/>
          </a:prstGeom>
        </p:spPr>
        <p:txBody>
          <a:bodyPr lIns="0" tIns="468000" rIns="0" bIns="0" anchor="b" anchorCtr="0">
            <a:noAutofit/>
          </a:bodyPr>
          <a:lstStyle>
            <a:lvl1pPr>
              <a:defRPr sz="1500">
                <a:solidFill>
                  <a:srgbClr val="FFC845"/>
                </a:solidFill>
              </a:defRPr>
            </a:lvl1pPr>
          </a:lstStyle>
          <a:p>
            <a:pPr lvl="0"/>
            <a:r>
              <a:rPr lang="en-GB" noProof="1"/>
              <a:t>#PositiveImpact</a:t>
            </a:r>
          </a:p>
        </p:txBody>
      </p:sp>
      <p:sp>
        <p:nvSpPr>
          <p:cNvPr id="10" name="Textplatzhalter 28">
            <a:extLst>
              <a:ext uri="{FF2B5EF4-FFF2-40B4-BE49-F238E27FC236}">
                <a16:creationId xmlns:a16="http://schemas.microsoft.com/office/drawing/2014/main" id="{CB01D916-0D5B-429D-A1CE-95750BE3290C}"/>
              </a:ext>
            </a:extLst>
          </p:cNvPr>
          <p:cNvSpPr>
            <a:spLocks noGrp="1"/>
          </p:cNvSpPr>
          <p:nvPr>
            <p:ph type="body" sz="quarter" idx="11" hasCustomPrompt="1"/>
          </p:nvPr>
        </p:nvSpPr>
        <p:spPr>
          <a:xfrm>
            <a:off x="4726221" y="2952605"/>
            <a:ext cx="2431498" cy="651471"/>
          </a:xfrm>
          <a:prstGeom prst="rect">
            <a:avLst/>
          </a:prstGeom>
          <a:solidFill>
            <a:srgbClr val="4AC9E3"/>
          </a:solidFill>
        </p:spPr>
        <p:txBody>
          <a:bodyPr lIns="90000" tIns="90000" rIns="90000" bIns="90000" anchor="t" anchorCtr="0">
            <a:noAutofit/>
          </a:bodyPr>
          <a:lstStyle>
            <a:lvl1pPr>
              <a:spcBef>
                <a:spcPts val="0"/>
              </a:spcBef>
              <a:spcAft>
                <a:spcPts val="0"/>
              </a:spcAft>
              <a:defRPr sz="1400" baseline="0">
                <a:solidFill>
                  <a:schemeClr val="tx1"/>
                </a:solidFill>
              </a:defRPr>
            </a:lvl1pPr>
          </a:lstStyle>
          <a:p>
            <a:pPr lvl="0"/>
            <a:r>
              <a:rPr lang="en-GB" noProof="0" dirty="0"/>
              <a:t>Click to edit note box text</a:t>
            </a:r>
          </a:p>
        </p:txBody>
      </p:sp>
      <p:sp>
        <p:nvSpPr>
          <p:cNvPr id="12" name="Freeform 4">
            <a:extLst>
              <a:ext uri="{FF2B5EF4-FFF2-40B4-BE49-F238E27FC236}">
                <a16:creationId xmlns:a16="http://schemas.microsoft.com/office/drawing/2014/main" id="{F177C95A-18B5-C843-9146-A6D9D015C2C2}"/>
              </a:ext>
            </a:extLst>
          </p:cNvPr>
          <p:cNvSpPr>
            <a:spLocks noChangeAspect="1" noEditPoints="1"/>
          </p:cNvSpPr>
          <p:nvPr userDrawn="1"/>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13" name="Rechteck 7">
            <a:extLst>
              <a:ext uri="{FF2B5EF4-FFF2-40B4-BE49-F238E27FC236}">
                <a16:creationId xmlns:a16="http://schemas.microsoft.com/office/drawing/2014/main" id="{1C8823F1-E1AD-3A45-A2D9-157D257F13DB}"/>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771038204"/>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orient="horz" pos="4059">
          <p15:clr>
            <a:srgbClr val="FBAE40"/>
          </p15:clr>
        </p15:guide>
        <p15:guide id="3" orient="horz" pos="4148">
          <p15:clr>
            <a:srgbClr val="FBAE40"/>
          </p15:clr>
        </p15:guide>
        <p15:guide id="4" pos="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0.2 Title with shorter headline">
    <p:bg>
      <p:bgRef idx="1001">
        <a:schemeClr val="bg1"/>
      </p:bgRef>
    </p:bg>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ADEE579F-BF7C-4697-87D6-59567A5DE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2" y="3219"/>
            <a:ext cx="10105441" cy="7566385"/>
          </a:xfrm>
          <a:prstGeom prst="rect">
            <a:avLst/>
          </a:prstGeom>
        </p:spPr>
      </p:pic>
      <p:pic>
        <p:nvPicPr>
          <p:cNvPr id="12" name="Grafik 11">
            <a:extLst>
              <a:ext uri="{FF2B5EF4-FFF2-40B4-BE49-F238E27FC236}">
                <a16:creationId xmlns:a16="http://schemas.microsoft.com/office/drawing/2014/main" id="{C886D4A8-085E-43A8-A645-80CFCD35C3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9" y="6588724"/>
            <a:ext cx="984060" cy="701074"/>
          </a:xfrm>
          <a:prstGeom prst="rect">
            <a:avLst/>
          </a:prstGeom>
        </p:spPr>
      </p:pic>
      <p:sp>
        <p:nvSpPr>
          <p:cNvPr id="13" name="Textplatzhalter 28">
            <a:extLst>
              <a:ext uri="{FF2B5EF4-FFF2-40B4-BE49-F238E27FC236}">
                <a16:creationId xmlns:a16="http://schemas.microsoft.com/office/drawing/2014/main" id="{543C343D-9A5C-4A32-9C78-A956FAD34302}"/>
              </a:ext>
            </a:extLst>
          </p:cNvPr>
          <p:cNvSpPr>
            <a:spLocks noGrp="1"/>
          </p:cNvSpPr>
          <p:nvPr>
            <p:ph type="body" sz="quarter" idx="12" hasCustomPrompt="1"/>
          </p:nvPr>
        </p:nvSpPr>
        <p:spPr>
          <a:xfrm>
            <a:off x="1856230" y="3091564"/>
            <a:ext cx="2648484" cy="475996"/>
          </a:xfrm>
          <a:prstGeom prst="rect">
            <a:avLst/>
          </a:prstGeom>
        </p:spPr>
        <p:txBody>
          <a:bodyPr lIns="0" tIns="468000" rIns="0" bIns="0" anchor="b" anchorCtr="0">
            <a:noAutofit/>
          </a:bodyPr>
          <a:lstStyle>
            <a:lvl1pPr>
              <a:defRPr sz="1500">
                <a:solidFill>
                  <a:srgbClr val="FFC845"/>
                </a:solidFill>
              </a:defRPr>
            </a:lvl1pPr>
          </a:lstStyle>
          <a:p>
            <a:pPr lvl="0"/>
            <a:r>
              <a:rPr lang="en-GB" noProof="1"/>
              <a:t>#PositiveImpact</a:t>
            </a:r>
          </a:p>
        </p:txBody>
      </p:sp>
      <p:sp>
        <p:nvSpPr>
          <p:cNvPr id="16" name="Text Placeholder 3">
            <a:extLst>
              <a:ext uri="{FF2B5EF4-FFF2-40B4-BE49-F238E27FC236}">
                <a16:creationId xmlns:a16="http://schemas.microsoft.com/office/drawing/2014/main" id="{3B5C69D6-B05D-4864-A120-E24D11449D5E}"/>
              </a:ext>
            </a:extLst>
          </p:cNvPr>
          <p:cNvSpPr>
            <a:spLocks noGrp="1"/>
          </p:cNvSpPr>
          <p:nvPr>
            <p:ph type="body" sz="quarter" idx="13" hasCustomPrompt="1"/>
          </p:nvPr>
        </p:nvSpPr>
        <p:spPr>
          <a:xfrm>
            <a:off x="1856230" y="4434799"/>
            <a:ext cx="7686233" cy="1433513"/>
          </a:xfrm>
        </p:spPr>
        <p:txBody>
          <a:bodyPr anchor="t" anchorCtr="0"/>
          <a:lstStyle>
            <a:lvl1pPr>
              <a:lnSpc>
                <a:spcPct val="100000"/>
              </a:lnSpc>
              <a:defRPr sz="1800" baseline="0">
                <a:solidFill>
                  <a:schemeClr val="bg1"/>
                </a:solidFill>
              </a:defRPr>
            </a:lvl1pPr>
          </a:lstStyle>
          <a:p>
            <a:pPr lvl="0"/>
            <a:r>
              <a:rPr lang="en-US" dirty="0"/>
              <a:t>Click to add further information like speaker,</a:t>
            </a:r>
            <a:br>
              <a:rPr lang="en-US" dirty="0"/>
            </a:br>
            <a:r>
              <a:rPr lang="en-US" dirty="0"/>
              <a:t>date and location</a:t>
            </a:r>
          </a:p>
        </p:txBody>
      </p:sp>
      <p:sp>
        <p:nvSpPr>
          <p:cNvPr id="18" name="Textplatzhalter 4">
            <a:extLst>
              <a:ext uri="{FF2B5EF4-FFF2-40B4-BE49-F238E27FC236}">
                <a16:creationId xmlns:a16="http://schemas.microsoft.com/office/drawing/2014/main" id="{A4C9670C-C780-4978-BDAC-249F82E49998}"/>
              </a:ext>
            </a:extLst>
          </p:cNvPr>
          <p:cNvSpPr>
            <a:spLocks noGrp="1"/>
          </p:cNvSpPr>
          <p:nvPr>
            <p:ph type="body" sz="quarter" idx="10" hasCustomPrompt="1"/>
          </p:nvPr>
        </p:nvSpPr>
        <p:spPr>
          <a:xfrm>
            <a:off x="1827356" y="2051050"/>
            <a:ext cx="7715107" cy="1183424"/>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Headline</a:t>
            </a:r>
          </a:p>
        </p:txBody>
      </p:sp>
      <p:sp>
        <p:nvSpPr>
          <p:cNvPr id="10" name="Freeform 4">
            <a:extLst>
              <a:ext uri="{FF2B5EF4-FFF2-40B4-BE49-F238E27FC236}">
                <a16:creationId xmlns:a16="http://schemas.microsoft.com/office/drawing/2014/main" id="{C4F77F1F-E119-AB4B-B9EB-9FEC4381B731}"/>
              </a:ext>
            </a:extLst>
          </p:cNvPr>
          <p:cNvSpPr>
            <a:spLocks noChangeAspect="1" noEditPoints="1"/>
          </p:cNvSpPr>
          <p:nvPr userDrawn="1"/>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15" name="Rechteck 7">
            <a:extLst>
              <a:ext uri="{FF2B5EF4-FFF2-40B4-BE49-F238E27FC236}">
                <a16:creationId xmlns:a16="http://schemas.microsoft.com/office/drawing/2014/main" id="{95E51014-7F3D-8647-B8FD-E2E9647963E1}"/>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1261879401"/>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1292">
          <p15:clr>
            <a:srgbClr val="FBAE40"/>
          </p15:clr>
        </p15:guide>
        <p15:guide id="2" pos="227">
          <p15:clr>
            <a:srgbClr val="FBAE40"/>
          </p15:clr>
        </p15:guide>
        <p15:guide id="3" pos="848">
          <p15:clr>
            <a:srgbClr val="FBAE40"/>
          </p15:clr>
        </p15:guide>
        <p15:guide id="4" orient="horz" pos="4059">
          <p15:clr>
            <a:srgbClr val="FBAE40"/>
          </p15:clr>
        </p15:guide>
        <p15:guide id="5" orient="horz" pos="41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1 Sample title with longer headline">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DAA20C16-4934-4811-9149-95B36C2DC7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56" y="-12674"/>
            <a:ext cx="10112869" cy="7598172"/>
          </a:xfrm>
          <a:prstGeom prst="rect">
            <a:avLst/>
          </a:prstGeom>
        </p:spPr>
      </p:pic>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546099" y="5027105"/>
            <a:ext cx="2648484" cy="475996"/>
          </a:xfrm>
          <a:prstGeom prst="rect">
            <a:avLst/>
          </a:prstGeom>
        </p:spPr>
        <p:txBody>
          <a:bodyPr lIns="0" tIns="468000" rIns="0" bIns="0" anchor="b" anchorCtr="0">
            <a:noAutofit/>
          </a:bodyPr>
          <a:lstStyle>
            <a:lvl1pPr>
              <a:defRPr sz="1500">
                <a:solidFill>
                  <a:srgbClr val="FFC845"/>
                </a:solidFill>
              </a:defRPr>
            </a:lvl1pPr>
          </a:lstStyle>
          <a:p>
            <a:pPr lvl="0"/>
            <a:r>
              <a:rPr lang="en-GB" noProof="1"/>
              <a:t>#PositiveImpact</a:t>
            </a: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546099" y="2986445"/>
            <a:ext cx="8996364" cy="627445"/>
          </a:xfrm>
          <a:prstGeom prst="rect">
            <a:avLst/>
          </a:prstGeom>
        </p:spPr>
        <p:txBody>
          <a:bodyPr lIns="0" tIns="0" rIns="0" bIns="0" anchor="b" anchorCtr="0">
            <a:noAutofit/>
          </a:bodyPr>
          <a:lstStyle>
            <a:lvl1pPr>
              <a:defRPr sz="1800" baseline="0">
                <a:solidFill>
                  <a:schemeClr val="bg1"/>
                </a:solidFill>
              </a:defRPr>
            </a:lvl1pPr>
          </a:lstStyle>
          <a:p>
            <a:pPr lvl="0"/>
            <a:r>
              <a:rPr lang="en-GB" noProof="0" dirty="0"/>
              <a:t>Click to edit </a:t>
            </a:r>
            <a:r>
              <a:rPr lang="en-GB" noProof="0" dirty="0" err="1"/>
              <a:t>topline</a:t>
            </a:r>
            <a:endParaRPr lang="en-GB" noProof="0" dirty="0"/>
          </a:p>
        </p:txBody>
      </p:sp>
      <p:sp>
        <p:nvSpPr>
          <p:cNvPr id="17" name="Freeform 4"/>
          <p:cNvSpPr>
            <a:spLocks noChangeAspect="1" noEditPoints="1"/>
          </p:cNvSpPr>
          <p:nvPr/>
        </p:nvSpPr>
        <p:spPr bwMode="black">
          <a:xfrm>
            <a:off x="9000785" y="551913"/>
            <a:ext cx="539920" cy="538055"/>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994" dirty="0">
              <a:latin typeface="Deutsche Bank Text" panose="020B0503020202030204" pitchFamily="34" charset="0"/>
              <a:cs typeface="Deutsche Bank Text" panose="020B0503020202030204" pitchFamily="34" charset="0"/>
            </a:endParaRPr>
          </a:p>
        </p:txBody>
      </p:sp>
      <p:sp>
        <p:nvSpPr>
          <p:cNvPr id="4" name="Text Placeholder 3">
            <a:extLst>
              <a:ext uri="{FF2B5EF4-FFF2-40B4-BE49-F238E27FC236}">
                <a16:creationId xmlns:a16="http://schemas.microsoft.com/office/drawing/2014/main" id="{90BF98DE-A1FB-4777-A6D7-53EE7B7D4A83}"/>
              </a:ext>
            </a:extLst>
          </p:cNvPr>
          <p:cNvSpPr>
            <a:spLocks noGrp="1"/>
          </p:cNvSpPr>
          <p:nvPr>
            <p:ph type="body" sz="quarter" idx="13" hasCustomPrompt="1"/>
          </p:nvPr>
        </p:nvSpPr>
        <p:spPr>
          <a:xfrm>
            <a:off x="539750" y="5791833"/>
            <a:ext cx="9002713" cy="715963"/>
          </a:xfrm>
        </p:spPr>
        <p:txBody>
          <a:bodyPr anchor="b" anchorCtr="0"/>
          <a:lstStyle>
            <a:lvl1pPr>
              <a:lnSpc>
                <a:spcPct val="100000"/>
              </a:lnSpc>
              <a:defRPr sz="1800" baseline="0">
                <a:solidFill>
                  <a:schemeClr val="bg1"/>
                </a:solidFill>
              </a:defRPr>
            </a:lvl1pPr>
          </a:lstStyle>
          <a:p>
            <a:pPr lvl="0"/>
            <a:r>
              <a:rPr lang="en-GB" dirty="0"/>
              <a:t>Click to add further information like speaker,</a:t>
            </a:r>
            <a:br>
              <a:rPr lang="en-GB" dirty="0"/>
            </a:br>
            <a:r>
              <a:rPr lang="en-GB" dirty="0"/>
              <a:t>date and location</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545548" y="3948546"/>
            <a:ext cx="8996915" cy="1233473"/>
          </a:xfrm>
          <a:prstGeom prst="rect">
            <a:avLst/>
          </a:prstGeom>
        </p:spPr>
        <p:txBody>
          <a:bodyPr lIns="0" tIns="0" rIns="0" bIns="0" anchor="b" anchorCtr="0">
            <a:noAutofit/>
          </a:bodyPr>
          <a:lstStyle>
            <a:lvl1pPr>
              <a:lnSpc>
                <a:spcPct val="90000"/>
              </a:lnSpc>
              <a:spcBef>
                <a:spcPts val="0"/>
              </a:spcBef>
              <a:spcAft>
                <a:spcPts val="0"/>
              </a:spcAft>
              <a:defRPr sz="4200" baseline="0">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en-GB" noProof="0" dirty="0"/>
              <a:t>Click to edit longer headline</a:t>
            </a:r>
            <a:br>
              <a:rPr lang="en-GB" noProof="0" dirty="0"/>
            </a:br>
            <a:r>
              <a:rPr lang="en-GB" noProof="0" dirty="0"/>
              <a:t>over two lines</a:t>
            </a:r>
          </a:p>
        </p:txBody>
      </p:sp>
      <p:pic>
        <p:nvPicPr>
          <p:cNvPr id="10" name="Grafik 9">
            <a:extLst>
              <a:ext uri="{FF2B5EF4-FFF2-40B4-BE49-F238E27FC236}">
                <a16:creationId xmlns:a16="http://schemas.microsoft.com/office/drawing/2014/main" id="{A4059936-C7DC-4451-8D29-B6F5B76D84E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1078" y="6588724"/>
            <a:ext cx="984062" cy="701076"/>
          </a:xfrm>
          <a:prstGeom prst="rect">
            <a:avLst/>
          </a:prstGeom>
        </p:spPr>
      </p:pic>
      <p:sp>
        <p:nvSpPr>
          <p:cNvPr id="12" name="Rechteck 7">
            <a:extLst>
              <a:ext uri="{FF2B5EF4-FFF2-40B4-BE49-F238E27FC236}">
                <a16:creationId xmlns:a16="http://schemas.microsoft.com/office/drawing/2014/main" id="{07C54BCE-388A-CC41-BC5B-9C50E3715789}"/>
              </a:ext>
            </a:extLst>
          </p:cNvPr>
          <p:cNvSpPr/>
          <p:nvPr userDrawn="1"/>
        </p:nvSpPr>
        <p:spPr>
          <a:xfrm>
            <a:off x="535849" y="443515"/>
            <a:ext cx="2180827" cy="457316"/>
          </a:xfrm>
          <a:prstGeom prst="rect">
            <a:avLst/>
          </a:prstGeom>
        </p:spPr>
        <p:txBody>
          <a:bodyPr wrap="square" lIns="0" tIns="89717" rIns="0" bIns="89717">
            <a:noAutofit/>
          </a:bodyPr>
          <a:lstStyle/>
          <a:p>
            <a:pPr marL="0" indent="0">
              <a:lnSpc>
                <a:spcPts val="1250"/>
              </a:lnSpc>
              <a:defRPr/>
            </a:pPr>
            <a:r>
              <a:rPr lang="en-GB" sz="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Deutsche Bank</a:t>
            </a:r>
          </a:p>
          <a:p>
            <a:pPr marL="0" indent="0">
              <a:lnSpc>
                <a:spcPts val="1250"/>
              </a:lnSpc>
              <a:defRPr/>
            </a:pPr>
            <a:r>
              <a:rPr lang="en-GB" sz="1200" noProof="0" dirty="0">
                <a:solidFill>
                  <a:srgbClr val="4AC9E3"/>
                </a:solidFill>
                <a:latin typeface="Deutsche Bank Text" panose="020B0503020202030204" pitchFamily="34" charset="0"/>
                <a:ea typeface="Deutsche Bank Text" panose="020B0503020202030204" pitchFamily="34" charset="0"/>
                <a:cs typeface="Deutsche Bank Text" panose="020B0503020202030204" pitchFamily="34" charset="0"/>
              </a:rPr>
              <a:t>International Private Bank</a:t>
            </a:r>
          </a:p>
        </p:txBody>
      </p:sp>
    </p:spTree>
    <p:extLst>
      <p:ext uri="{BB962C8B-B14F-4D97-AF65-F5344CB8AC3E}">
        <p14:creationId xmlns:p14="http://schemas.microsoft.com/office/powerpoint/2010/main" val="727329656"/>
      </p:ext>
    </p:extLst>
  </p:cSld>
  <p:clrMapOvr>
    <a:masterClrMapping/>
  </p:clrMapOvr>
  <p:transition>
    <p:wipe dir="r"/>
  </p:transition>
  <p:extLst>
    <p:ext uri="{DCECCB84-F9BA-43D5-87BE-67443E8EF086}">
      <p15:sldGuideLst xmlns:p15="http://schemas.microsoft.com/office/powerpoint/2012/main">
        <p15:guide id="1" orient="horz" pos="1292">
          <p15:clr>
            <a:srgbClr val="FBAE40"/>
          </p15:clr>
        </p15:guide>
        <p15:guide id="2" orient="horz" pos="4059" userDrawn="1">
          <p15:clr>
            <a:srgbClr val="FBAE40"/>
          </p15:clr>
        </p15:guide>
        <p15:guide id="3" pos="847" userDrawn="1">
          <p15:clr>
            <a:srgbClr val="FBAE40"/>
          </p15:clr>
        </p15:guide>
        <p15:guide id="4" orient="horz" pos="414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FEE258E-6095-4D6A-809D-64AC4CEAB586}"/>
              </a:ext>
            </a:extLst>
          </p:cNvPr>
          <p:cNvGraphicFramePr>
            <a:graphicFrameLocks noChangeAspect="1"/>
          </p:cNvGraphicFramePr>
          <p:nvPr userDrawn="1">
            <p:custDataLst>
              <p:tags r:id="rId29"/>
            </p:custDataLst>
            <p:extLst>
              <p:ext uri="{D42A27DB-BD31-4B8C-83A1-F6EECF244321}">
                <p14:modId xmlns:p14="http://schemas.microsoft.com/office/powerpoint/2010/main" val="796602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353" imgH="318" progId="TCLayout.ActiveDocument.1">
                  <p:embed/>
                </p:oleObj>
              </mc:Choice>
              <mc:Fallback>
                <p:oleObj name="think-cell Slide" r:id="rId31" imgW="353" imgH="318" progId="TCLayout.ActiveDocument.1">
                  <p:embed/>
                  <p:pic>
                    <p:nvPicPr>
                      <p:cNvPr id="10" name="Object 9" hidden="1">
                        <a:extLst>
                          <a:ext uri="{FF2B5EF4-FFF2-40B4-BE49-F238E27FC236}">
                            <a16:creationId xmlns:a16="http://schemas.microsoft.com/office/drawing/2014/main" id="{5FEE258E-6095-4D6A-809D-64AC4CEAB586}"/>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A4B3AE-C17B-4161-85D9-0090DFA16AEC}"/>
              </a:ext>
            </a:extLst>
          </p:cNvPr>
          <p:cNvSpPr/>
          <p:nvPr userDrawn="1">
            <p:custDataLst>
              <p:tags r:id="rId30"/>
            </p:custDataLst>
          </p:nvPr>
        </p:nvSpPr>
        <p:spPr bwMode="auto">
          <a:xfrm>
            <a:off x="0" y="0"/>
            <a:ext cx="158750" cy="158750"/>
          </a:xfrm>
          <a:prstGeom prst="rect">
            <a:avLst/>
          </a:prstGeom>
          <a:solidFill>
            <a:schemeClr val="accent1"/>
          </a:solidFill>
          <a:ln w="6350">
            <a:noFill/>
            <a:miter lim="800000"/>
            <a:headEnd/>
            <a:tailEnd/>
          </a:ln>
        </p:spPr>
        <p:txBody>
          <a:bodyPr wrap="none" lIns="0" tIns="0" rIns="0" bIns="0" numCol="1" spcCol="0" rtlCol="0" anchor="ctr" anchorCtr="0">
            <a:noAutofit/>
          </a:bodyPr>
          <a:lstStyle/>
          <a:p>
            <a:pPr marL="0" lvl="0" indent="0" algn="ctr" defTabSz="963613" eaLnBrk="0" hangingPunct="0">
              <a:tabLst>
                <a:tab pos="1257300" algn="l"/>
              </a:tabLst>
            </a:pPr>
            <a:endParaRPr lang="en-GB" sz="3400" b="0" i="0" baseline="0" dirty="0" err="1">
              <a:solidFill>
                <a:srgbClr val="FFFFFF"/>
              </a:solidFill>
              <a:latin typeface="Deutsche Bank Display" panose="020F0403020203030304" pitchFamily="34" charset="0"/>
              <a:ea typeface="Deutsche Bank Display" panose="020F0403020203030304" pitchFamily="34" charset="0"/>
              <a:cs typeface="Deutsche Bank Display" panose="020F0403020203030304" pitchFamily="34" charset="0"/>
              <a:sym typeface="Deutsche Bank Display" panose="020F0403020203030304" pitchFamily="34" charset="0"/>
            </a:endParaRPr>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539750" y="1619249"/>
            <a:ext cx="9002542" cy="5134315"/>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tle Placeholder 4">
            <a:extLst>
              <a:ext uri="{FF2B5EF4-FFF2-40B4-BE49-F238E27FC236}">
                <a16:creationId xmlns:a16="http://schemas.microsoft.com/office/drawing/2014/main" id="{429F3B1B-8104-4CBB-A285-B4B3ADCCECFD}"/>
              </a:ext>
            </a:extLst>
          </p:cNvPr>
          <p:cNvSpPr>
            <a:spLocks noGrp="1"/>
          </p:cNvSpPr>
          <p:nvPr>
            <p:ph type="title"/>
          </p:nvPr>
        </p:nvSpPr>
        <p:spPr>
          <a:xfrm>
            <a:off x="539750" y="496410"/>
            <a:ext cx="7918450" cy="838354"/>
          </a:xfrm>
          <a:prstGeom prst="rect">
            <a:avLst/>
          </a:prstGeom>
        </p:spPr>
        <p:txBody>
          <a:bodyPr vert="horz" lIns="0" tIns="0" rIns="0" bIns="0" rtlCol="0" anchor="t" anchorCtr="0">
            <a:noAutofit/>
          </a:bodyPr>
          <a:lstStyle/>
          <a:p>
            <a:r>
              <a:rPr lang="en-GB" noProof="0" dirty="0"/>
              <a:t>Edit Master title style</a:t>
            </a:r>
            <a:endParaRPr lang="en-GB" dirty="0"/>
          </a:p>
        </p:txBody>
      </p:sp>
      <p:cxnSp>
        <p:nvCxnSpPr>
          <p:cNvPr id="7" name="Straight Connector 9">
            <a:extLst>
              <a:ext uri="{FF2B5EF4-FFF2-40B4-BE49-F238E27FC236}">
                <a16:creationId xmlns:a16="http://schemas.microsoft.com/office/drawing/2014/main" id="{7260D17F-50EA-4066-8A28-1EAF7DCA7E06}"/>
              </a:ext>
            </a:extLst>
          </p:cNvPr>
          <p:cNvCxnSpPr>
            <a:cxnSpLocks noChangeShapeType="1"/>
          </p:cNvCxnSpPr>
          <p:nvPr userDrawn="1"/>
        </p:nvCxnSpPr>
        <p:spPr bwMode="auto">
          <a:xfrm rot="10800000">
            <a:off x="539920" y="6917125"/>
            <a:ext cx="9002373" cy="0"/>
          </a:xfrm>
          <a:prstGeom prst="line">
            <a:avLst/>
          </a:prstGeom>
          <a:noFill/>
          <a:ln w="6350">
            <a:solidFill>
              <a:schemeClr val="tx2"/>
            </a:solidFill>
            <a:round/>
            <a:headEnd/>
            <a:tailEnd/>
          </a:ln>
        </p:spPr>
      </p:cxnSp>
      <p:sp>
        <p:nvSpPr>
          <p:cNvPr id="3" name="Footer Placeholder 2">
            <a:extLst>
              <a:ext uri="{FF2B5EF4-FFF2-40B4-BE49-F238E27FC236}">
                <a16:creationId xmlns:a16="http://schemas.microsoft.com/office/drawing/2014/main" id="{4C57930C-EF75-4B66-B4B5-0B78B3E0DF60}"/>
              </a:ext>
            </a:extLst>
          </p:cNvPr>
          <p:cNvSpPr>
            <a:spLocks noGrp="1"/>
          </p:cNvSpPr>
          <p:nvPr>
            <p:ph type="ftr" sz="quarter" idx="3"/>
          </p:nvPr>
        </p:nvSpPr>
        <p:spPr>
          <a:xfrm>
            <a:off x="2603174" y="6921358"/>
            <a:ext cx="3403600" cy="370262"/>
          </a:xfrm>
          <a:prstGeom prst="rect">
            <a:avLst/>
          </a:prstGeom>
        </p:spPr>
        <p:txBody>
          <a:bodyPr vert="horz" lIns="0" tIns="90000" rIns="0" bIns="90000" rtlCol="0" anchor="t" anchorCtr="0"/>
          <a:lstStyle>
            <a:lvl1pPr algn="l">
              <a:defRPr sz="1000">
                <a:solidFill>
                  <a:schemeClr val="tx1">
                    <a:tint val="7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lvl1pPr>
          </a:lstStyle>
          <a:p>
            <a:r>
              <a:rPr lang="en-GB" dirty="0">
                <a:solidFill>
                  <a:srgbClr val="000000"/>
                </a:solidFill>
              </a:rPr>
              <a:t>Speaker name, name of event or project, date</a:t>
            </a:r>
            <a:endParaRPr lang="en-GB" dirty="0">
              <a:solidFill>
                <a:srgbClr val="00A3E0"/>
              </a:solidFill>
            </a:endParaRPr>
          </a:p>
        </p:txBody>
      </p:sp>
      <p:sp>
        <p:nvSpPr>
          <p:cNvPr id="9" name="Rechteck 7">
            <a:extLst>
              <a:ext uri="{FF2B5EF4-FFF2-40B4-BE49-F238E27FC236}">
                <a16:creationId xmlns:a16="http://schemas.microsoft.com/office/drawing/2014/main" id="{F8000B01-46C7-6349-9AC8-900BEE7EB1DA}"/>
              </a:ext>
            </a:extLst>
          </p:cNvPr>
          <p:cNvSpPr/>
          <p:nvPr userDrawn="1"/>
        </p:nvSpPr>
        <p:spPr>
          <a:xfrm>
            <a:off x="537621" y="6921358"/>
            <a:ext cx="1982570" cy="457316"/>
          </a:xfrm>
          <a:prstGeom prst="rect">
            <a:avLst/>
          </a:prstGeom>
        </p:spPr>
        <p:txBody>
          <a:bodyPr wrap="square" lIns="0" tIns="89717" rIns="0" bIns="89717">
            <a:noAutofit/>
          </a:bodyPr>
          <a:lstStyle/>
          <a:p>
            <a:pPr marL="0" indent="0">
              <a:lnSpc>
                <a:spcPts val="1100"/>
              </a:lnSpc>
              <a:defRPr/>
            </a:pPr>
            <a:r>
              <a:rPr lang="en-GB" sz="1000" b="1" noProof="1">
                <a:solidFill>
                  <a:srgbClr val="1E2A78"/>
                </a:solidFill>
                <a:latin typeface="+mn-lt"/>
                <a:ea typeface="DeutscheBank" panose="020B0503020202030204" pitchFamily="34" charset="0"/>
                <a:cs typeface="DeutscheBank" panose="020B0503020202030204" pitchFamily="34" charset="0"/>
              </a:rPr>
              <a:t>Deutsche Bank</a:t>
            </a:r>
            <a:endParaRPr lang="en-GB" sz="1000" noProof="0" dirty="0">
              <a:solidFill>
                <a:srgbClr val="0018A8"/>
              </a:solidFill>
              <a:latin typeface="Deutsche Bank Text" panose="020B0503020202030204" pitchFamily="34" charset="0"/>
              <a:ea typeface="Deutsche Bank Text" panose="020B0503020202030204" pitchFamily="34" charset="0"/>
              <a:cs typeface="Deutsche Bank Text" panose="020B0503020202030204" pitchFamily="34" charset="0"/>
            </a:endParaRPr>
          </a:p>
        </p:txBody>
      </p:sp>
      <p:sp>
        <p:nvSpPr>
          <p:cNvPr id="8" name="TextBox 7"/>
          <p:cNvSpPr txBox="1"/>
          <p:nvPr userDrawn="1"/>
        </p:nvSpPr>
        <p:spPr bwMode="ltGray">
          <a:xfrm>
            <a:off x="8943584" y="6921358"/>
            <a:ext cx="598709" cy="255788"/>
          </a:xfrm>
          <a:prstGeom prst="rect">
            <a:avLst/>
          </a:prstGeom>
          <a:noFill/>
          <a:ln w="6350">
            <a:noFill/>
            <a:miter lim="800000"/>
            <a:headEnd/>
            <a:tailEnd/>
          </a:ln>
        </p:spPr>
        <p:txBody>
          <a:bodyPr wrap="square" lIns="100913" tIns="50457" rIns="100913" bIns="50457" rtlCol="0" anchor="t" anchorCtr="0">
            <a:spAutoFit/>
          </a:bodyPr>
          <a:lstStyle/>
          <a:p>
            <a:pPr algn="r" eaLnBrk="0" hangingPunct="0"/>
            <a:fld id="{5259E6B6-9849-4291-A5DB-2C173EA3CEB4}" type="slidenum">
              <a:rPr lang="en-GB" sz="1000" smtClean="0">
                <a:solidFill>
                  <a:schemeClr val="tx1"/>
                </a:solidFill>
                <a:latin typeface="+mn-lt"/>
              </a:rPr>
              <a:pPr algn="r" eaLnBrk="0" hangingPunct="0"/>
              <a:t>‹#›</a:t>
            </a:fld>
            <a:endParaRPr lang="en-GB" sz="1000" dirty="0">
              <a:solidFill>
                <a:schemeClr val="tx1"/>
              </a:solidFill>
              <a:latin typeface="+mn-lt"/>
            </a:endParaRPr>
          </a:p>
        </p:txBody>
      </p:sp>
      <p:sp>
        <p:nvSpPr>
          <p:cNvPr id="11" name="MSIPCMContentMarking" descr="{&quot;HashCode&quot;:-1864096203,&quot;Placement&quot;:&quot;Footer&quot;,&quot;Top&quot;:574.593,&quot;Left&quot;:386.608337,&quot;SlideWidth&quot;:793,&quot;SlideHeight&quot;:595}">
            <a:extLst>
              <a:ext uri="{FF2B5EF4-FFF2-40B4-BE49-F238E27FC236}">
                <a16:creationId xmlns:a16="http://schemas.microsoft.com/office/drawing/2014/main" id="{E6BD1B02-E713-4AD5-B0E4-5814FC707042}"/>
              </a:ext>
            </a:extLst>
          </p:cNvPr>
          <p:cNvSpPr txBox="1"/>
          <p:nvPr userDrawn="1"/>
        </p:nvSpPr>
        <p:spPr bwMode="ltGray">
          <a:xfrm>
            <a:off x="4909926" y="7297331"/>
            <a:ext cx="260773" cy="262344"/>
          </a:xfrm>
          <a:prstGeom prst="rect">
            <a:avLst/>
          </a:prstGeom>
          <a:noFill/>
          <a:ln w="6350">
            <a:noFill/>
            <a:miter lim="800000"/>
            <a:headEnd/>
            <a:tailEnd/>
          </a:ln>
        </p:spPr>
        <p:txBody>
          <a:bodyPr vert="horz" wrap="square" lIns="0" tIns="0" rIns="0" bIns="0" rtlCol="0" anchor="ctr" anchorCtr="1">
            <a:spAutoFit/>
          </a:bodyPr>
          <a:lstStyle/>
          <a:p>
            <a:pPr algn="ctr" eaLnBrk="0" hangingPunct="0">
              <a:spcBef>
                <a:spcPct val="0"/>
              </a:spcBef>
              <a:spcAft>
                <a:spcPct val="0"/>
              </a:spcAft>
            </a:pPr>
            <a:r>
              <a:rPr lang="en-US" sz="1000">
                <a:solidFill>
                  <a:srgbClr val="000000"/>
                </a:solidFill>
                <a:latin typeface="Calibri" panose="020F0502020204030204" pitchFamily="34" charset="0"/>
              </a:rPr>
              <a:t> </a:t>
            </a:r>
            <a:endParaRPr lang="en-US" sz="1000" dirty="0" err="1">
              <a:solidFill>
                <a:srgbClr val="000000"/>
              </a:solidFill>
              <a:latin typeface="Calibri" panose="020F0502020204030204" pitchFamily="34" charset="0"/>
            </a:endParaRPr>
          </a:p>
        </p:txBody>
      </p:sp>
      <p:sp>
        <p:nvSpPr>
          <p:cNvPr id="13" name="Grafik 9" descr="Blue Deutsche Bank logo">
            <a:extLst>
              <a:ext uri="{FF2B5EF4-FFF2-40B4-BE49-F238E27FC236}">
                <a16:creationId xmlns:a16="http://schemas.microsoft.com/office/drawing/2014/main" id="{19037E62-6B3B-CA63-4E23-96F78C759499}"/>
              </a:ext>
            </a:extLst>
          </p:cNvPr>
          <p:cNvSpPr>
            <a:spLocks noChangeAspect="1"/>
          </p:cNvSpPr>
          <p:nvPr userDrawn="1"/>
        </p:nvSpPr>
        <p:spPr>
          <a:xfrm>
            <a:off x="9074293" y="572111"/>
            <a:ext cx="468000" cy="468000"/>
          </a:xfrm>
          <a:custGeom>
            <a:avLst/>
            <a:gdLst>
              <a:gd name="connsiteX0" fmla="*/ 385667 w 2699994"/>
              <a:gd name="connsiteY0" fmla="*/ 2314346 h 2700004"/>
              <a:gd name="connsiteX1" fmla="*/ 2314146 w 2699994"/>
              <a:gd name="connsiteY1" fmla="*/ 2314346 h 2700004"/>
              <a:gd name="connsiteX2" fmla="*/ 2314146 w 2699994"/>
              <a:gd name="connsiteY2" fmla="*/ 385658 h 2700004"/>
              <a:gd name="connsiteX3" fmla="*/ 385667 w 2699994"/>
              <a:gd name="connsiteY3" fmla="*/ 385658 h 2700004"/>
              <a:gd name="connsiteX4" fmla="*/ 385667 w 2699994"/>
              <a:gd name="connsiteY4" fmla="*/ 2314346 h 2700004"/>
              <a:gd name="connsiteX5" fmla="*/ 0 w 2699994"/>
              <a:gd name="connsiteY5" fmla="*/ 0 h 2700004"/>
              <a:gd name="connsiteX6" fmla="*/ 2699995 w 2699994"/>
              <a:gd name="connsiteY6" fmla="*/ 0 h 2700004"/>
              <a:gd name="connsiteX7" fmla="*/ 2699995 w 2699994"/>
              <a:gd name="connsiteY7" fmla="*/ 2700004 h 2700004"/>
              <a:gd name="connsiteX8" fmla="*/ 0 w 2699994"/>
              <a:gd name="connsiteY8" fmla="*/ 2700004 h 2700004"/>
              <a:gd name="connsiteX9" fmla="*/ 0 w 2699994"/>
              <a:gd name="connsiteY9" fmla="*/ 0 h 2700004"/>
              <a:gd name="connsiteX10" fmla="*/ 582549 w 2699994"/>
              <a:gd name="connsiteY10" fmla="*/ 2051971 h 2700004"/>
              <a:gd name="connsiteX11" fmla="*/ 1635709 w 2699994"/>
              <a:gd name="connsiteY11" fmla="*/ 648033 h 2700004"/>
              <a:gd name="connsiteX12" fmla="*/ 2117874 w 2699994"/>
              <a:gd name="connsiteY12" fmla="*/ 648033 h 2700004"/>
              <a:gd name="connsiteX13" fmla="*/ 1064714 w 2699994"/>
              <a:gd name="connsiteY13" fmla="*/ 2051971 h 2700004"/>
              <a:gd name="connsiteX14" fmla="*/ 582549 w 2699994"/>
              <a:gd name="connsiteY14" fmla="*/ 2051971 h 270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994" h="2700004">
                <a:moveTo>
                  <a:pt x="385667" y="2314346"/>
                </a:moveTo>
                <a:lnTo>
                  <a:pt x="2314146" y="2314346"/>
                </a:lnTo>
                <a:lnTo>
                  <a:pt x="2314146" y="385658"/>
                </a:lnTo>
                <a:lnTo>
                  <a:pt x="385667" y="385658"/>
                </a:lnTo>
                <a:lnTo>
                  <a:pt x="385667" y="2314346"/>
                </a:lnTo>
                <a:close/>
                <a:moveTo>
                  <a:pt x="0" y="0"/>
                </a:moveTo>
                <a:lnTo>
                  <a:pt x="2699995" y="0"/>
                </a:lnTo>
                <a:lnTo>
                  <a:pt x="2699995" y="2700004"/>
                </a:lnTo>
                <a:lnTo>
                  <a:pt x="0" y="2700004"/>
                </a:lnTo>
                <a:lnTo>
                  <a:pt x="0" y="0"/>
                </a:lnTo>
                <a:close/>
                <a:moveTo>
                  <a:pt x="582549" y="2051971"/>
                </a:moveTo>
                <a:lnTo>
                  <a:pt x="1635709" y="648033"/>
                </a:lnTo>
                <a:lnTo>
                  <a:pt x="2117874" y="648033"/>
                </a:lnTo>
                <a:lnTo>
                  <a:pt x="1064714" y="2051971"/>
                </a:lnTo>
                <a:lnTo>
                  <a:pt x="582549" y="2051971"/>
                </a:lnTo>
              </a:path>
            </a:pathLst>
          </a:custGeom>
          <a:solidFill>
            <a:srgbClr val="1E2A78"/>
          </a:solidFill>
          <a:ln w="9525" cap="flat">
            <a:noFill/>
            <a:prstDash val="solid"/>
            <a:miter/>
          </a:ln>
        </p:spPr>
        <p:txBody>
          <a:bodyPr rtlCol="0" anchor="ctr"/>
          <a:lstStyle/>
          <a:p>
            <a:endParaRPr lang="de-DE" sz="2400">
              <a:latin typeface="+mn-lt"/>
              <a:cs typeface="DeutscheBank" panose="020B0503020202030204" pitchFamily="34" charset="0"/>
            </a:endParaRPr>
          </a:p>
        </p:txBody>
      </p:sp>
    </p:spTree>
    <p:extLst>
      <p:ext uri="{BB962C8B-B14F-4D97-AF65-F5344CB8AC3E}">
        <p14:creationId xmlns:p14="http://schemas.microsoft.com/office/powerpoint/2010/main" val="3411592479"/>
      </p:ext>
    </p:extLst>
  </p:cSld>
  <p:clrMap bg1="lt1" tx1="dk1" bg2="lt2" tx2="dk2" accent1="accent1" accent2="accent2" accent3="accent3" accent4="accent4" accent5="accent5" accent6="accent6" hlink="hlink" folHlink="folHlink"/>
  <p:sldLayoutIdLst>
    <p:sldLayoutId id="2147485383" r:id="rId1"/>
    <p:sldLayoutId id="2147485398" r:id="rId2"/>
    <p:sldLayoutId id="2147485412" r:id="rId3"/>
    <p:sldLayoutId id="2147485413" r:id="rId4"/>
    <p:sldLayoutId id="2147485420" r:id="rId5"/>
    <p:sldLayoutId id="2147485421" r:id="rId6"/>
    <p:sldLayoutId id="2147485422" r:id="rId7"/>
    <p:sldLayoutId id="2147485423" r:id="rId8"/>
    <p:sldLayoutId id="2147485414" r:id="rId9"/>
    <p:sldLayoutId id="2147485415" r:id="rId10"/>
    <p:sldLayoutId id="2147485416" r:id="rId11"/>
    <p:sldLayoutId id="2147485417" r:id="rId12"/>
    <p:sldLayoutId id="2147485418" r:id="rId13"/>
    <p:sldLayoutId id="2147485419" r:id="rId14"/>
    <p:sldLayoutId id="2147485395" r:id="rId15"/>
    <p:sldLayoutId id="2147485385" r:id="rId16"/>
    <p:sldLayoutId id="2147485407" r:id="rId17"/>
    <p:sldLayoutId id="2147485399" r:id="rId18"/>
    <p:sldLayoutId id="2147485386" r:id="rId19"/>
    <p:sldLayoutId id="2147485408" r:id="rId20"/>
    <p:sldLayoutId id="2147485409" r:id="rId21"/>
    <p:sldLayoutId id="2147485400" r:id="rId22"/>
    <p:sldLayoutId id="2147485410" r:id="rId23"/>
    <p:sldLayoutId id="2147485396" r:id="rId24"/>
    <p:sldLayoutId id="2147485397" r:id="rId25"/>
    <p:sldLayoutId id="2147485411" r:id="rId26"/>
    <p:sldLayoutId id="2147485424" r:id="rId27"/>
  </p:sldLayoutIdLst>
  <p:transition>
    <p:wipe dir="r"/>
  </p:transition>
  <p:hf sldNum="0" hdr="0" dt="0"/>
  <p:txStyles>
    <p:titleStyle>
      <a:lvl1pPr marL="0" indent="0" algn="l" rtl="0" eaLnBrk="1" fontAlgn="base" hangingPunct="1">
        <a:lnSpc>
          <a:spcPct val="90000"/>
        </a:lnSpc>
        <a:spcBef>
          <a:spcPct val="0"/>
        </a:spcBef>
        <a:spcAft>
          <a:spcPct val="0"/>
        </a:spcAft>
        <a:tabLst/>
        <a:defRPr sz="3400" kern="1200" baseline="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vl2pPr algn="l" rtl="0" eaLnBrk="1" fontAlgn="base" hangingPunct="1">
        <a:lnSpc>
          <a:spcPct val="90000"/>
        </a:lnSpc>
        <a:spcBef>
          <a:spcPct val="0"/>
        </a:spcBef>
        <a:spcAft>
          <a:spcPct val="0"/>
        </a:spcAft>
        <a:defRPr sz="2592">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592">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592">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592">
          <a:solidFill>
            <a:schemeClr val="tx1"/>
          </a:solidFill>
          <a:latin typeface="Arial" charset="0"/>
          <a:ea typeface="ＭＳ Ｐゴシック" pitchFamily="34" charset="-128"/>
          <a:cs typeface="ＭＳ Ｐゴシック" pitchFamily="-109" charset="-128"/>
        </a:defRPr>
      </a:lvl5pPr>
      <a:lvl6pPr marL="503002" algn="l" rtl="0" eaLnBrk="1" fontAlgn="base" hangingPunct="1">
        <a:lnSpc>
          <a:spcPct val="90000"/>
        </a:lnSpc>
        <a:spcBef>
          <a:spcPct val="0"/>
        </a:spcBef>
        <a:spcAft>
          <a:spcPct val="0"/>
        </a:spcAft>
        <a:tabLst>
          <a:tab pos="733544" algn="l"/>
        </a:tabLst>
        <a:defRPr sz="2592" b="1">
          <a:solidFill>
            <a:schemeClr val="tx1"/>
          </a:solidFill>
          <a:latin typeface="Arial" charset="0"/>
        </a:defRPr>
      </a:lvl6pPr>
      <a:lvl7pPr marL="1006004" algn="l" rtl="0" eaLnBrk="1" fontAlgn="base" hangingPunct="1">
        <a:lnSpc>
          <a:spcPct val="90000"/>
        </a:lnSpc>
        <a:spcBef>
          <a:spcPct val="0"/>
        </a:spcBef>
        <a:spcAft>
          <a:spcPct val="0"/>
        </a:spcAft>
        <a:tabLst>
          <a:tab pos="733544" algn="l"/>
        </a:tabLst>
        <a:defRPr sz="2592" b="1">
          <a:solidFill>
            <a:schemeClr val="tx1"/>
          </a:solidFill>
          <a:latin typeface="Arial" charset="0"/>
        </a:defRPr>
      </a:lvl7pPr>
      <a:lvl8pPr marL="1509006" algn="l" rtl="0" eaLnBrk="1" fontAlgn="base" hangingPunct="1">
        <a:lnSpc>
          <a:spcPct val="90000"/>
        </a:lnSpc>
        <a:spcBef>
          <a:spcPct val="0"/>
        </a:spcBef>
        <a:spcAft>
          <a:spcPct val="0"/>
        </a:spcAft>
        <a:tabLst>
          <a:tab pos="733544" algn="l"/>
        </a:tabLst>
        <a:defRPr sz="2592" b="1">
          <a:solidFill>
            <a:schemeClr val="tx1"/>
          </a:solidFill>
          <a:latin typeface="Arial" charset="0"/>
        </a:defRPr>
      </a:lvl8pPr>
      <a:lvl9pPr marL="2012006" algn="l" rtl="0" eaLnBrk="1" fontAlgn="base" hangingPunct="1">
        <a:lnSpc>
          <a:spcPct val="90000"/>
        </a:lnSpc>
        <a:spcBef>
          <a:spcPct val="0"/>
        </a:spcBef>
        <a:spcAft>
          <a:spcPct val="0"/>
        </a:spcAft>
        <a:tabLst>
          <a:tab pos="733544" algn="l"/>
        </a:tabLst>
        <a:defRPr sz="2592" b="1">
          <a:solidFill>
            <a:schemeClr val="tx1"/>
          </a:solidFill>
          <a:latin typeface="Arial" charset="0"/>
        </a:defRPr>
      </a:lvl9pPr>
    </p:titleStyle>
    <p:bodyStyle>
      <a:lvl1pPr algn="l" rtl="0" eaLnBrk="1" fontAlgn="base" hangingPunct="1">
        <a:lnSpc>
          <a:spcPct val="100000"/>
        </a:lnSpc>
        <a:spcBef>
          <a:spcPts val="300"/>
        </a:spcBef>
        <a:spcAft>
          <a:spcPts val="300"/>
        </a:spcAft>
        <a:defRPr sz="2200" kern="1200" baseline="0">
          <a:solidFill>
            <a:srgbClr val="00A3E0"/>
          </a:solidFill>
          <a:latin typeface="Deutsche Bank Text" panose="020B0503020202030204" pitchFamily="34" charset="0"/>
          <a:ea typeface="Deutsche Bank Text" panose="020B0503020202030204" pitchFamily="34" charset="0"/>
          <a:cs typeface="Deutsche Bank Text" panose="020B0503020202030204" pitchFamily="34" charset="0"/>
        </a:defRPr>
      </a:lvl1pPr>
      <a:lvl2pPr algn="l" rtl="0" eaLnBrk="1" fontAlgn="base" hangingPunct="1">
        <a:lnSpc>
          <a:spcPct val="100000"/>
        </a:lnSpc>
        <a:spcBef>
          <a:spcPts val="300"/>
        </a:spcBef>
        <a:spcAft>
          <a:spcPts val="300"/>
        </a:spcAft>
        <a:defRPr sz="2200"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defRPr>
      </a:lvl2pPr>
      <a:lvl3pPr marL="446287" indent="-441540" algn="l" rtl="0" eaLnBrk="1" fontAlgn="base" hangingPunct="1">
        <a:lnSpc>
          <a:spcPct val="100000"/>
        </a:lnSpc>
        <a:spcBef>
          <a:spcPts val="300"/>
        </a:spcBef>
        <a:spcAft>
          <a:spcPts val="300"/>
        </a:spcAft>
        <a:buFont typeface="Arial" charset="0"/>
        <a:buChar char="—"/>
        <a:defRPr sz="2200"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defRPr>
      </a:lvl3pPr>
      <a:lvl4pPr marL="895350" indent="-444500" algn="l" rtl="0" eaLnBrk="1" fontAlgn="base" hangingPunct="1">
        <a:lnSpc>
          <a:spcPct val="100000"/>
        </a:lnSpc>
        <a:spcBef>
          <a:spcPts val="300"/>
        </a:spcBef>
        <a:spcAft>
          <a:spcPts val="300"/>
        </a:spcAft>
        <a:buFont typeface="Arial" charset="0"/>
        <a:buChar char="—"/>
        <a:defRPr sz="2000" kern="1200" baseline="0">
          <a:solidFill>
            <a:schemeClr val="tx1"/>
          </a:solidFill>
          <a:latin typeface="Deutsche Bank Text" panose="020B0503020202030204" pitchFamily="34" charset="0"/>
          <a:ea typeface="ＭＳ Ｐゴシック" pitchFamily="-109" charset="-128"/>
          <a:cs typeface="Deutsche Bank Text" panose="020B0503020202030204" pitchFamily="34" charset="0"/>
        </a:defRPr>
      </a:lvl4pPr>
      <a:lvl5pPr marL="1255713" indent="-363538" algn="l" rtl="0" eaLnBrk="1" fontAlgn="base" hangingPunct="1">
        <a:lnSpc>
          <a:spcPct val="100000"/>
        </a:lnSpc>
        <a:spcBef>
          <a:spcPts val="300"/>
        </a:spcBef>
        <a:spcAft>
          <a:spcPts val="300"/>
        </a:spcAft>
        <a:buFont typeface="Arial" charset="0"/>
        <a:buChar char="—"/>
        <a:defRPr sz="1600" kern="1200" baseline="0">
          <a:solidFill>
            <a:schemeClr val="tx1"/>
          </a:solidFill>
          <a:latin typeface="Deutsche Bank Text" panose="020B0503020202030204" pitchFamily="34" charset="0"/>
          <a:ea typeface="ＭＳ Ｐゴシック" pitchFamily="-109" charset="-128"/>
          <a:cs typeface="Deutsche Bank Text" panose="020B0503020202030204" pitchFamily="34" charset="0"/>
        </a:defRPr>
      </a:lvl5pPr>
      <a:lvl6pPr marL="1297676" indent="-195612" algn="l" rtl="0" eaLnBrk="1" fontAlgn="base" hangingPunct="1">
        <a:spcBef>
          <a:spcPct val="10000"/>
        </a:spcBef>
        <a:spcAft>
          <a:spcPct val="10000"/>
        </a:spcAft>
        <a:buClr>
          <a:schemeClr val="tx2"/>
        </a:buClr>
        <a:buFont typeface="Arial" charset="0"/>
        <a:buChar char="-"/>
        <a:defRPr sz="1495">
          <a:solidFill>
            <a:schemeClr val="tx1"/>
          </a:solidFill>
          <a:latin typeface="+mn-lt"/>
        </a:defRPr>
      </a:lvl6pPr>
      <a:lvl7pPr marL="1800677" indent="-195612" algn="l" rtl="0" eaLnBrk="1" fontAlgn="base" hangingPunct="1">
        <a:spcBef>
          <a:spcPct val="10000"/>
        </a:spcBef>
        <a:spcAft>
          <a:spcPct val="10000"/>
        </a:spcAft>
        <a:buClr>
          <a:schemeClr val="tx2"/>
        </a:buClr>
        <a:buFont typeface="Arial" charset="0"/>
        <a:buChar char="-"/>
        <a:defRPr sz="1495">
          <a:solidFill>
            <a:schemeClr val="tx1"/>
          </a:solidFill>
          <a:latin typeface="+mn-lt"/>
        </a:defRPr>
      </a:lvl7pPr>
      <a:lvl8pPr marL="2303678" indent="-195612" algn="l" rtl="0" eaLnBrk="1" fontAlgn="base" hangingPunct="1">
        <a:spcBef>
          <a:spcPct val="10000"/>
        </a:spcBef>
        <a:spcAft>
          <a:spcPct val="10000"/>
        </a:spcAft>
        <a:buClr>
          <a:schemeClr val="tx2"/>
        </a:buClr>
        <a:buFont typeface="Arial" charset="0"/>
        <a:buChar char="-"/>
        <a:defRPr sz="1495">
          <a:solidFill>
            <a:schemeClr val="tx1"/>
          </a:solidFill>
          <a:latin typeface="+mn-lt"/>
        </a:defRPr>
      </a:lvl8pPr>
      <a:lvl9pPr marL="2806680" indent="-195612" algn="l" rtl="0" eaLnBrk="1" fontAlgn="base" hangingPunct="1">
        <a:spcBef>
          <a:spcPct val="10000"/>
        </a:spcBef>
        <a:spcAft>
          <a:spcPct val="10000"/>
        </a:spcAft>
        <a:buClr>
          <a:schemeClr val="tx2"/>
        </a:buClr>
        <a:buFont typeface="Arial" charset="0"/>
        <a:buChar char="-"/>
        <a:defRPr sz="1495">
          <a:solidFill>
            <a:schemeClr val="tx1"/>
          </a:solidFill>
          <a:latin typeface="+mn-lt"/>
        </a:defRPr>
      </a:lvl9pPr>
    </p:bodyStyle>
    <p:otherStyle>
      <a:defPPr>
        <a:defRPr lang="en-US"/>
      </a:defPPr>
      <a:lvl1pPr marL="0" algn="l" defTabSz="1006004" rtl="0" eaLnBrk="1" latinLnBrk="0" hangingPunct="1">
        <a:defRPr sz="1994" kern="1200">
          <a:solidFill>
            <a:schemeClr val="tx1"/>
          </a:solidFill>
          <a:latin typeface="+mn-lt"/>
          <a:ea typeface="+mn-ea"/>
          <a:cs typeface="+mn-cs"/>
        </a:defRPr>
      </a:lvl1pPr>
      <a:lvl2pPr marL="503002" algn="l" defTabSz="1006004" rtl="0" eaLnBrk="1" latinLnBrk="0" hangingPunct="1">
        <a:defRPr sz="1994" kern="1200">
          <a:solidFill>
            <a:schemeClr val="tx1"/>
          </a:solidFill>
          <a:latin typeface="+mn-lt"/>
          <a:ea typeface="+mn-ea"/>
          <a:cs typeface="+mn-cs"/>
        </a:defRPr>
      </a:lvl2pPr>
      <a:lvl3pPr marL="1006004" algn="l" defTabSz="1006004" rtl="0" eaLnBrk="1" latinLnBrk="0" hangingPunct="1">
        <a:defRPr sz="1994" kern="1200">
          <a:solidFill>
            <a:schemeClr val="tx1"/>
          </a:solidFill>
          <a:latin typeface="+mn-lt"/>
          <a:ea typeface="+mn-ea"/>
          <a:cs typeface="+mn-cs"/>
        </a:defRPr>
      </a:lvl3pPr>
      <a:lvl4pPr marL="1509006" algn="l" defTabSz="1006004" rtl="0" eaLnBrk="1" latinLnBrk="0" hangingPunct="1">
        <a:defRPr sz="1994" kern="1200">
          <a:solidFill>
            <a:schemeClr val="tx1"/>
          </a:solidFill>
          <a:latin typeface="+mn-lt"/>
          <a:ea typeface="+mn-ea"/>
          <a:cs typeface="+mn-cs"/>
        </a:defRPr>
      </a:lvl4pPr>
      <a:lvl5pPr marL="2012006" algn="l" defTabSz="1006004" rtl="0" eaLnBrk="1" latinLnBrk="0" hangingPunct="1">
        <a:defRPr sz="1994" kern="1200">
          <a:solidFill>
            <a:schemeClr val="tx1"/>
          </a:solidFill>
          <a:latin typeface="+mn-lt"/>
          <a:ea typeface="+mn-ea"/>
          <a:cs typeface="+mn-cs"/>
        </a:defRPr>
      </a:lvl5pPr>
      <a:lvl6pPr marL="2515009" algn="l" defTabSz="1006004" rtl="0" eaLnBrk="1" latinLnBrk="0" hangingPunct="1">
        <a:defRPr sz="1994" kern="1200">
          <a:solidFill>
            <a:schemeClr val="tx1"/>
          </a:solidFill>
          <a:latin typeface="+mn-lt"/>
          <a:ea typeface="+mn-ea"/>
          <a:cs typeface="+mn-cs"/>
        </a:defRPr>
      </a:lvl6pPr>
      <a:lvl7pPr marL="3018011" algn="l" defTabSz="1006004" rtl="0" eaLnBrk="1" latinLnBrk="0" hangingPunct="1">
        <a:defRPr sz="1994" kern="1200">
          <a:solidFill>
            <a:schemeClr val="tx1"/>
          </a:solidFill>
          <a:latin typeface="+mn-lt"/>
          <a:ea typeface="+mn-ea"/>
          <a:cs typeface="+mn-cs"/>
        </a:defRPr>
      </a:lvl7pPr>
      <a:lvl8pPr marL="3521012" algn="l" defTabSz="1006004" rtl="0" eaLnBrk="1" latinLnBrk="0" hangingPunct="1">
        <a:defRPr sz="1994" kern="1200">
          <a:solidFill>
            <a:schemeClr val="tx1"/>
          </a:solidFill>
          <a:latin typeface="+mn-lt"/>
          <a:ea typeface="+mn-ea"/>
          <a:cs typeface="+mn-cs"/>
        </a:defRPr>
      </a:lvl8pPr>
      <a:lvl9pPr marL="4024014" algn="l" defTabSz="1006004" rtl="0" eaLnBrk="1" latinLnBrk="0" hangingPunct="1">
        <a:defRPr sz="1994"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6011">
          <p15:clr>
            <a:srgbClr val="F26B43"/>
          </p15:clr>
        </p15:guide>
        <p15:guide id="12" pos="340">
          <p15:clr>
            <a:srgbClr val="F26B43"/>
          </p15:clr>
        </p15:guide>
        <p15:guide id="13" orient="horz" pos="340" userDrawn="1">
          <p15:clr>
            <a:srgbClr val="F26B43"/>
          </p15:clr>
        </p15:guide>
        <p15:guide id="14" orient="horz" pos="4421">
          <p15:clr>
            <a:srgbClr val="F26B43"/>
          </p15:clr>
        </p15:guide>
        <p15:guide id="16" orient="horz" pos="4253" userDrawn="1">
          <p15:clr>
            <a:srgbClr val="F26B43"/>
          </p15:clr>
        </p15:guide>
        <p15:guide id="17" orient="horz" pos="1020" userDrawn="1">
          <p15:clr>
            <a:srgbClr val="F26B43"/>
          </p15:clr>
        </p15:guide>
        <p15:guide id="18" orient="horz" pos="45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62"/>
          </p:nvPr>
        </p:nvSpPr>
        <p:spPr/>
        <p:txBody>
          <a:bodyPr/>
          <a:lstStyle/>
          <a:p>
            <a:r>
              <a:rPr lang="pt-PT" sz="1000" dirty="0">
                <a:latin typeface="+mn-lt"/>
                <a:ea typeface="DeutscheBank" panose="020B0503020202030204" pitchFamily="34" charset="0"/>
              </a:rPr>
              <a:t>Biography</a:t>
            </a:r>
          </a:p>
        </p:txBody>
      </p:sp>
      <p:sp>
        <p:nvSpPr>
          <p:cNvPr id="6" name="Text Placeholder 5"/>
          <p:cNvSpPr>
            <a:spLocks noGrp="1"/>
          </p:cNvSpPr>
          <p:nvPr>
            <p:ph type="body" sz="quarter" idx="75"/>
          </p:nvPr>
        </p:nvSpPr>
        <p:spPr>
          <a:xfrm>
            <a:off x="661564" y="4465621"/>
            <a:ext cx="2715367" cy="386255"/>
          </a:xfrm>
        </p:spPr>
        <p:txBody>
          <a:bodyPr/>
          <a:lstStyle/>
          <a:p>
            <a:r>
              <a:rPr lang="en-US" dirty="0"/>
              <a:t>Jan Price</a:t>
            </a:r>
          </a:p>
        </p:txBody>
      </p:sp>
      <p:sp>
        <p:nvSpPr>
          <p:cNvPr id="7" name="Text Placeholder 6"/>
          <p:cNvSpPr>
            <a:spLocks noGrp="1"/>
          </p:cNvSpPr>
          <p:nvPr>
            <p:ph type="body" sz="quarter" idx="76"/>
          </p:nvPr>
        </p:nvSpPr>
        <p:spPr>
          <a:xfrm>
            <a:off x="661564" y="5040000"/>
            <a:ext cx="2070009" cy="581728"/>
          </a:xfrm>
        </p:spPr>
        <p:txBody>
          <a:bodyPr/>
          <a:lstStyle/>
          <a:p>
            <a:r>
              <a:rPr lang="en-US" dirty="0"/>
              <a:t>Director,</a:t>
            </a:r>
          </a:p>
          <a:p>
            <a:r>
              <a:rPr lang="en-US" dirty="0"/>
              <a:t>Relationship Manager</a:t>
            </a:r>
          </a:p>
        </p:txBody>
      </p:sp>
      <p:pic>
        <p:nvPicPr>
          <p:cNvPr id="4" name="Picture Placeholder 3" descr="A picture of Jan Price smiling.">
            <a:extLst>
              <a:ext uri="{FF2B5EF4-FFF2-40B4-BE49-F238E27FC236}">
                <a16:creationId xmlns:a16="http://schemas.microsoft.com/office/drawing/2014/main" id="{87999E31-036F-D40D-25C7-0A3CEF6E1E00}"/>
              </a:ext>
            </a:extLst>
          </p:cNvPr>
          <p:cNvPicPr>
            <a:picLocks noGrp="1" noChangeAspect="1"/>
          </p:cNvPicPr>
          <p:nvPr>
            <p:ph type="pic" sz="quarter" idx="73"/>
          </p:nvPr>
        </p:nvPicPr>
        <p:blipFill>
          <a:blip r:embed="rId2"/>
          <a:srcRect l="2841" r="2841"/>
          <a:stretch>
            <a:fillRect/>
          </a:stretch>
        </p:blipFill>
        <p:spPr>
          <a:prstGeom prst="rect">
            <a:avLst/>
          </a:prstGeom>
        </p:spPr>
      </p:pic>
      <p:sp>
        <p:nvSpPr>
          <p:cNvPr id="5" name="Text Placeholder 4"/>
          <p:cNvSpPr>
            <a:spLocks noGrp="1"/>
          </p:cNvSpPr>
          <p:nvPr>
            <p:ph type="body" sz="quarter" idx="74"/>
          </p:nvPr>
        </p:nvSpPr>
        <p:spPr>
          <a:xfrm>
            <a:off x="3527610" y="1563340"/>
            <a:ext cx="5935744" cy="3982720"/>
          </a:xfrm>
        </p:spPr>
        <p:txBody>
          <a:bodyPr/>
          <a:lstStyle/>
          <a:p>
            <a:r>
              <a:rPr lang="en-US" sz="1050" dirty="0"/>
              <a:t>Jan Price is a Director and Private Banker for Deutsche Bank Wealth Management in the San Francisco Bay Area.  Ms. Price brings over 25 years of financial experience to deliver tailored portfolio management to high-net-worth clients. She builds her team of Deutsche Bank experts to assist in specialized lending, wealth management, estate and tax planning with a focus in business succession and liquidity events. </a:t>
            </a:r>
          </a:p>
          <a:p>
            <a:r>
              <a:rPr lang="en-US" sz="1050" dirty="0"/>
              <a:t>Just prior to joining Deutsche Bank, Ms. Price was leading the US Global Tech team at Citi working with early-stage and fast growth technology, media and telecom companies. She has assisted businesses in all industry verticals over the past decade strategizing to meet their domestic and international growth goals by advising on credit structure, treasury management and foreign exchange. Her lending background has included a real estate portfolio of multi-family, office, construction </a:t>
            </a:r>
            <a:r>
              <a:rPr lang="en-US" sz="1050"/>
              <a:t>and owner-occupied </a:t>
            </a:r>
            <a:r>
              <a:rPr lang="en-US" sz="1050" dirty="0"/>
              <a:t>buildings.</a:t>
            </a:r>
          </a:p>
          <a:p>
            <a:r>
              <a:rPr lang="en-US" sz="1050" dirty="0"/>
              <a:t>Previously, Ms. Price led teams to high performance in the retail bank after being a premier banker herself where she focused on financial solutions for a select portfolio. </a:t>
            </a:r>
          </a:p>
          <a:p>
            <a:r>
              <a:rPr lang="en-US" sz="1050" dirty="0"/>
              <a:t>Ms. Price has an Accounting degree from Diablo Valley College, has extensive commercial credit training, and FINRA Series licenses SIE, 63, and 7.  She has been active in non-profits such as Stand for Families Free of Violence, North Idaho Violence Prevention and Impact 100 East Bay. </a:t>
            </a:r>
          </a:p>
          <a:p>
            <a:r>
              <a:rPr lang="en-US" sz="1050" dirty="0"/>
              <a:t>Ms. Price can be reached at 415-725-8039 or emailed at jan.price@db.com.</a:t>
            </a:r>
          </a:p>
          <a:p>
            <a:endParaRPr lang="en-US" sz="1000" dirty="0">
              <a:solidFill>
                <a:schemeClr val="tx1">
                  <a:lumMod val="50000"/>
                  <a:lumOff val="50000"/>
                </a:schemeClr>
              </a:solidFill>
            </a:endParaRPr>
          </a:p>
        </p:txBody>
      </p:sp>
      <p:sp>
        <p:nvSpPr>
          <p:cNvPr id="9" name="TextBox 8"/>
          <p:cNvSpPr txBox="1"/>
          <p:nvPr/>
        </p:nvSpPr>
        <p:spPr bwMode="ltGray">
          <a:xfrm>
            <a:off x="4511938" y="6903545"/>
            <a:ext cx="1056749" cy="188619"/>
          </a:xfrm>
          <a:prstGeom prst="rect">
            <a:avLst/>
          </a:prstGeom>
          <a:noFill/>
          <a:ln w="6350">
            <a:noFill/>
            <a:miter lim="800000"/>
            <a:headEnd/>
            <a:tailEnd/>
          </a:ln>
        </p:spPr>
        <p:txBody>
          <a:bodyPr wrap="square" lIns="86213" tIns="43106" rIns="86213" bIns="43106" rtlCol="0" anchor="ctr" anchorCtr="0">
            <a:spAutoFit/>
          </a:bodyPr>
          <a:lstStyle/>
          <a:p>
            <a:pPr marL="426559" indent="-426559" algn="ctr" defTabSz="862096" eaLnBrk="0" hangingPunct="0">
              <a:spcBef>
                <a:spcPts val="754"/>
              </a:spcBef>
              <a:buClr>
                <a:srgbClr val="000000"/>
              </a:buClr>
              <a:defRPr/>
            </a:pPr>
            <a:r>
              <a:rPr lang="en-US" sz="660" dirty="0">
                <a:solidFill>
                  <a:schemeClr val="bg2">
                    <a:lumMod val="60000"/>
                    <a:lumOff val="40000"/>
                  </a:schemeClr>
                </a:solidFill>
                <a:latin typeface="Deutsche Bank Text" charset="0"/>
                <a:ea typeface="Deutsche Bank Text" charset="0"/>
                <a:cs typeface="Deutsche Bank Text" charset="0"/>
              </a:rPr>
              <a:t>054850 050525</a:t>
            </a:r>
          </a:p>
        </p:txBody>
      </p:sp>
    </p:spTree>
    <p:extLst>
      <p:ext uri="{BB962C8B-B14F-4D97-AF65-F5344CB8AC3E}">
        <p14:creationId xmlns:p14="http://schemas.microsoft.com/office/powerpoint/2010/main" val="1188700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1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5&quot;&gt;&lt;elem m_fUsage=&quot;5.26166613909999991705E+00&quot;&gt;&lt;m_msothmcolidx val=&quot;0&quot;/&gt;&lt;m_rgb r=&quot;00&quot; g=&quot;20&quot; b=&quot;60&quot;/&gt;&lt;m_nBrightness endver=&quot;26206&quot; val=&quot;0&quot;/&gt;&lt;/elem&gt;&lt;elem m_fUsage=&quot;2.37964731074618329743E+00&quot;&gt;&lt;m_msothmcolidx val=&quot;0&quot;/&gt;&lt;m_rgb r=&quot;00&quot; g=&quot;18&quot; b=&quot;A8&quot;/&gt;&lt;m_nBrightness endver=&quot;26206&quot; val=&quot;0&quot;/&gt;&lt;/elem&gt;&lt;elem m_fUsage=&quot;5.96240132571000058803E-01&quot;&gt;&lt;m_msothmcolidx val=&quot;0&quot;/&gt;&lt;m_rgb r=&quot;13&quot; g=&quot;37&quot; b=&quot;65&quot;/&gt;&lt;m_nBrightness endver=&quot;26206&quot; val=&quot;0&quot;/&gt;&lt;/elem&gt;&lt;elem m_fUsage=&quot;4.82954507382510056512E-01&quot;&gt;&lt;m_msothmcolidx val=&quot;0&quot;/&gt;&lt;m_rgb r=&quot;CF&quot; g=&quot;D4&quot; b=&quot;D9&quot;/&gt;&lt;m_nBrightness endver=&quot;26206&quot; val=&quot;0&quot;/&gt;&lt;/elem&gt;&lt;elem m_fUsage=&quot;1.85302018885184188735E-01&quot;&gt;&lt;m_msothmcolidx val=&quot;0&quot;/&gt;&lt;m_rgb r=&quot;66&quot; g=&quot;B8&quot; b=&quot;A8&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jQLXgsuLurkDBaRCsAv5w"/>
</p:tagLst>
</file>

<file path=ppt/theme/theme1.xml><?xml version="1.0" encoding="utf-8"?>
<a:theme xmlns:a="http://schemas.openxmlformats.org/drawingml/2006/main" name="Deutsche Bank template 2020 01">
  <a:themeElements>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fontScheme name="Deutsche Bank 2020">
      <a:majorFont>
        <a:latin typeface="Deutsche Bank Display"/>
        <a:ea typeface="MS PGothic"/>
        <a:cs typeface=""/>
      </a:majorFont>
      <a:minorFont>
        <a:latin typeface="Deutsche Bank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square" lIns="100913" tIns="50457" rIns="100913" bIns="50457" rtlCol="0" anchor="t" anchorCtr="0">
        <a:spAutoFit/>
      </a:bodyPr>
      <a:lstStyle>
        <a:defPPr eaLnBrk="0" hangingPunct="0">
          <a:defRPr dirty="0" err="1" smtClean="0">
            <a:latin typeface="+mn-lt"/>
          </a:defRPr>
        </a:defPPr>
      </a:lstStyle>
    </a:txDef>
  </a:objectDefaults>
  <a:extraClrSchemeLst/>
  <a:custClrLst>
    <a:custClr name="Dark blue">
      <a:srgbClr val="0C2340"/>
    </a:custClr>
    <a:custClr name="Pale blue">
      <a:srgbClr val="4AC9E3"/>
    </a:custClr>
    <a:custClr name="Yellow">
      <a:srgbClr val="FFC845"/>
    </a:custClr>
    <a:custClr name="Red">
      <a:srgbClr val="E4002B"/>
    </a:custClr>
    <a:custClr name="Dark green">
      <a:srgbClr val="07792B"/>
    </a:custClr>
    <a:custClr name="Blue">
      <a:srgbClr val="00A3E0"/>
    </a:custClr>
    <a:custClr name="Petrol">
      <a:srgbClr val="A7D6CD"/>
    </a:custClr>
    <a:custClr name="Grey 4">
      <a:srgbClr val="8794A1"/>
    </a:custClr>
    <a:custClr name="Deutsche Bank blue">
      <a:srgbClr val="0018A8"/>
    </a:custClr>
    <a:custClr>
      <a:srgbClr val="FFFFFF"/>
    </a:custClr>
    <a:custClr name="Pale violet">
      <a:srgbClr val="C9B7D1"/>
    </a:custClr>
    <a:custClr name="Bright blue 2">
      <a:srgbClr val="99DCF3"/>
    </a:custClr>
    <a:custClr name="Skeen">
      <a:srgbClr val="F29E97"/>
    </a:custClr>
    <a:custClr name="Orange">
      <a:srgbClr val="E57200"/>
    </a:custClr>
    <a:custClr name="Pale green">
      <a:srgbClr val="CEDC00"/>
    </a:custClr>
    <a:custClr name="Grey 1">
      <a:srgbClr val="57646C"/>
    </a:custClr>
    <a:custClr name="Violet">
      <a:srgbClr val="671E75"/>
    </a:custClr>
    <a:custClr name="Neutral grey">
      <a:srgbClr val="D7DEE2"/>
    </a:custClr>
    <a:custClr name="Tower grey">
      <a:srgbClr val="A4BCC2"/>
    </a:custClr>
  </a:custClrLst>
  <a:extLst>
    <a:ext uri="{05A4C25C-085E-4340-85A3-A5531E510DB2}">
      <thm15:themeFamily xmlns:thm15="http://schemas.microsoft.com/office/thememl/2012/main" name="4_3_PowerPoint_template_light_grey_logomask_CF_EN_POTX_12_2019_v2_12" id="{F9477CE8-4BCA-1944-9730-BB28424B51E9}" vid="{0396A434-23B8-9D44-87A4-2A81B74B3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Words>
  <Application>Microsoft Office PowerPoint</Application>
  <PresentationFormat>Custom</PresentationFormat>
  <Paragraphs>10</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Deutsche Bank Display</vt:lpstr>
      <vt:lpstr>Deutsche Bank Text</vt:lpstr>
      <vt:lpstr>Deutsche Bank Text Beta</vt:lpstr>
      <vt:lpstr>Deutsche Bank template 2020 01</vt:lpstr>
      <vt:lpstr>think-cell Slide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Public</cp:keywords>
  <dc:description/>
  <cp:lastModifiedBy/>
  <cp:revision>1</cp:revision>
  <dcterms:created xsi:type="dcterms:W3CDTF">2019-07-10T14:39:12Z</dcterms:created>
  <dcterms:modified xsi:type="dcterms:W3CDTF">2025-05-05T15:16:33Z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f1760e33-ba4e-4585-bf2e-af02ad88e84f</vt:lpwstr>
  </property>
  <property fmtid="{D5CDD505-2E9C-101B-9397-08002B2CF9AE}" pid="3" name="MSIP_Label_958510b9-3810-472f-9abf-3a689c488070_Enabled">
    <vt:lpwstr>true</vt:lpwstr>
  </property>
  <property fmtid="{D5CDD505-2E9C-101B-9397-08002B2CF9AE}" pid="4" name="MSIP_Label_958510b9-3810-472f-9abf-3a689c488070_SetDate">
    <vt:lpwstr>2024-01-26T20:06:36Z</vt:lpwstr>
  </property>
  <property fmtid="{D5CDD505-2E9C-101B-9397-08002B2CF9AE}" pid="5" name="MSIP_Label_958510b9-3810-472f-9abf-3a689c488070_Method">
    <vt:lpwstr>Standard</vt:lpwstr>
  </property>
  <property fmtid="{D5CDD505-2E9C-101B-9397-08002B2CF9AE}" pid="6" name="MSIP_Label_958510b9-3810-472f-9abf-3a689c488070_Name">
    <vt:lpwstr>958510b9-3810-472f-9abf-3a689c488070</vt:lpwstr>
  </property>
  <property fmtid="{D5CDD505-2E9C-101B-9397-08002B2CF9AE}" pid="7" name="MSIP_Label_958510b9-3810-472f-9abf-3a689c488070_SiteId">
    <vt:lpwstr>1e9b61e8-e590-4abc-b1af-24125e330d2a</vt:lpwstr>
  </property>
  <property fmtid="{D5CDD505-2E9C-101B-9397-08002B2CF9AE}" pid="8" name="MSIP_Label_958510b9-3810-472f-9abf-3a689c488070_ActionId">
    <vt:lpwstr>83e24f4f-a8ef-4a5b-bb9a-efc70b56a33d</vt:lpwstr>
  </property>
  <property fmtid="{D5CDD505-2E9C-101B-9397-08002B2CF9AE}" pid="9" name="MSIP_Label_958510b9-3810-472f-9abf-3a689c488070_ContentBits">
    <vt:lpwstr>3</vt:lpwstr>
  </property>
  <property fmtid="{D5CDD505-2E9C-101B-9397-08002B2CF9AE}" pid="10" name="db.comClassification">
    <vt:lpwstr>Public</vt:lpwstr>
  </property>
</Properties>
</file>